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2"/>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285" r:id="rId76"/>
    <p:sldId id="261" r:id="rId77"/>
    <p:sldId id="284" r:id="rId78"/>
    <p:sldId id="286" r:id="rId79"/>
    <p:sldId id="287" r:id="rId80"/>
    <p:sldId id="262" r:id="rId8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EA527-C876-4776-B57B-2AF537C29DB7}" v="4" dt="2023-08-09T02:48:27.869"/>
    <p1510:client id="{3DB073D6-3F84-4C60-8924-0C0848A65166}" v="10" dt="2023-08-09T09:29:18.314"/>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userId="b39f31be-f29f-4100-b1b4-3789a0f884c3" providerId="ADAL" clId="{3DB073D6-3F84-4C60-8924-0C0848A65166}"/>
    <pc:docChg chg="custSel addSld modSld">
      <pc:chgData name="Dannel" userId="b39f31be-f29f-4100-b1b4-3789a0f884c3" providerId="ADAL" clId="{3DB073D6-3F84-4C60-8924-0C0848A65166}" dt="2023-08-09T09:30:34.526" v="901" actId="20577"/>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addSp delSp modSp add mod replId">
        <pc:chgData name="Dannel" userId="b39f31be-f29f-4100-b1b4-3789a0f884c3" providerId="ADAL" clId="{3DB073D6-3F84-4C60-8924-0C0848A65166}" dt="2023-08-03T21:45:26.781" v="547"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graphicFrameChg chg="mod modGraphic">
          <ac:chgData name="Dannel" userId="b39f31be-f29f-4100-b1b4-3789a0f884c3" providerId="ADAL" clId="{3DB073D6-3F84-4C60-8924-0C0848A65166}" dt="2023-08-03T21:45:26.781" v="547" actId="20577"/>
          <ac:graphicFrameMkLst>
            <pc:docMk/>
            <pc:sldMk cId="3700291248" sldId="324"/>
            <ac:graphicFrameMk id="79" creationId="{00000000-0000-0000-0000-000000000000}"/>
          </ac:graphicFrameMkLst>
        </pc:graphicFrameChg>
        <pc:picChg chg="add mod">
          <ac:chgData name="Dannel" userId="b39f31be-f29f-4100-b1b4-3789a0f884c3" providerId="ADAL" clId="{3DB073D6-3F84-4C60-8924-0C0848A65166}" dt="2023-08-03T21:45:00.254" v="472" actId="1076"/>
          <ac:picMkLst>
            <pc:docMk/>
            <pc:sldMk cId="3700291248" sldId="324"/>
            <ac:picMk id="3" creationId="{7663BB51-8009-7742-123F-8058615DA8EC}"/>
          </ac:picMkLst>
        </pc:pic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add mod">
          <ac:chgData name="Dannel" userId="b39f31be-f29f-4100-b1b4-3789a0f884c3" providerId="ADAL" clId="{3DB073D6-3F84-4C60-8924-0C0848A65166}" dt="2023-08-03T21:44:51.145" v="468" actId="1076"/>
          <ac:picMkLst>
            <pc:docMk/>
            <pc:sldMk cId="3700291248" sldId="324"/>
            <ac:picMk id="5" creationId="{6271B5C8-4DCA-ECB0-59BF-D036C1185D99}"/>
          </ac:picMkLst>
        </pc:picChg>
        <pc:picChg chg="add mod">
          <ac:chgData name="Dannel" userId="b39f31be-f29f-4100-b1b4-3789a0f884c3" providerId="ADAL" clId="{3DB073D6-3F84-4C60-8924-0C0848A65166}" dt="2023-08-03T21:44:54.423" v="469" actId="1076"/>
          <ac:picMkLst>
            <pc:docMk/>
            <pc:sldMk cId="3700291248" sldId="324"/>
            <ac:picMk id="7" creationId="{BF861C62-46A5-3E25-AED5-72E6F5217765}"/>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sldChg chg="addSp delSp modSp add mod">
        <pc:chgData name="Dannel" userId="b39f31be-f29f-4100-b1b4-3789a0f884c3" providerId="ADAL" clId="{3DB073D6-3F84-4C60-8924-0C0848A65166}" dt="2023-08-03T21:47:50.573" v="561" actId="1076"/>
        <pc:sldMkLst>
          <pc:docMk/>
          <pc:sldMk cId="2223223796" sldId="325"/>
        </pc:sldMkLst>
        <pc:spChg chg="mod">
          <ac:chgData name="Dannel" userId="b39f31be-f29f-4100-b1b4-3789a0f884c3" providerId="ADAL" clId="{3DB073D6-3F84-4C60-8924-0C0848A65166}" dt="2023-08-03T21:45:50.455" v="554" actId="20577"/>
          <ac:spMkLst>
            <pc:docMk/>
            <pc:sldMk cId="2223223796" sldId="325"/>
            <ac:spMk id="73" creationId="{00000000-0000-0000-0000-000000000000}"/>
          </ac:spMkLst>
        </pc:spChg>
        <pc:picChg chg="add mod">
          <ac:chgData name="Dannel" userId="b39f31be-f29f-4100-b1b4-3789a0f884c3" providerId="ADAL" clId="{3DB073D6-3F84-4C60-8924-0C0848A65166}" dt="2023-08-03T21:47:50.573" v="561" actId="1076"/>
          <ac:picMkLst>
            <pc:docMk/>
            <pc:sldMk cId="2223223796" sldId="325"/>
            <ac:picMk id="3" creationId="{D9561E35-C3DA-0404-EE2D-79B6008BD773}"/>
          </ac:picMkLst>
        </pc:picChg>
        <pc:picChg chg="del">
          <ac:chgData name="Dannel" userId="b39f31be-f29f-4100-b1b4-3789a0f884c3" providerId="ADAL" clId="{3DB073D6-3F84-4C60-8924-0C0848A65166}" dt="2023-08-03T21:45:48.104" v="552" actId="21"/>
          <ac:picMkLst>
            <pc:docMk/>
            <pc:sldMk cId="2223223796" sldId="325"/>
            <ac:picMk id="4" creationId="{FB440630-0EC9-0677-75E8-807D8C00CAD6}"/>
          </ac:picMkLst>
        </pc:picChg>
      </pc:sldChg>
      <pc:sldChg chg="addSp delSp modSp add mod replId">
        <pc:chgData name="Dannel" userId="b39f31be-f29f-4100-b1b4-3789a0f884c3" providerId="ADAL" clId="{3DB073D6-3F84-4C60-8924-0C0848A65166}" dt="2023-08-03T21:54:39.014" v="631" actId="20577"/>
        <pc:sldMkLst>
          <pc:docMk/>
          <pc:sldMk cId="88239962" sldId="326"/>
        </pc:sldMkLst>
        <pc:spChg chg="mod">
          <ac:chgData name="Dannel" userId="b39f31be-f29f-4100-b1b4-3789a0f884c3" providerId="ADAL" clId="{3DB073D6-3F84-4C60-8924-0C0848A65166}" dt="2023-08-03T21:45:54.948" v="556" actId="20577"/>
          <ac:spMkLst>
            <pc:docMk/>
            <pc:sldMk cId="88239962" sldId="326"/>
            <ac:spMk id="78" creationId="{00000000-0000-0000-0000-000000000000}"/>
          </ac:spMkLst>
        </pc:spChg>
        <pc:graphicFrameChg chg="mod modGraphic">
          <ac:chgData name="Dannel" userId="b39f31be-f29f-4100-b1b4-3789a0f884c3" providerId="ADAL" clId="{3DB073D6-3F84-4C60-8924-0C0848A65166}" dt="2023-08-03T21:54:39.014" v="631" actId="20577"/>
          <ac:graphicFrameMkLst>
            <pc:docMk/>
            <pc:sldMk cId="88239962" sldId="326"/>
            <ac:graphicFrameMk id="79" creationId="{00000000-0000-0000-0000-000000000000}"/>
          </ac:graphicFrameMkLst>
        </pc:graphicFrameChg>
        <pc:picChg chg="del">
          <ac:chgData name="Dannel" userId="b39f31be-f29f-4100-b1b4-3789a0f884c3" providerId="ADAL" clId="{3DB073D6-3F84-4C60-8924-0C0848A65166}" dt="2023-08-03T21:45:40.377" v="549" actId="21"/>
          <ac:picMkLst>
            <pc:docMk/>
            <pc:sldMk cId="88239962" sldId="326"/>
            <ac:picMk id="3" creationId="{7663BB51-8009-7742-123F-8058615DA8EC}"/>
          </ac:picMkLst>
        </pc:picChg>
        <pc:picChg chg="add mod ord">
          <ac:chgData name="Dannel" userId="b39f31be-f29f-4100-b1b4-3789a0f884c3" providerId="ADAL" clId="{3DB073D6-3F84-4C60-8924-0C0848A65166}" dt="2023-08-03T21:53:40.676" v="578" actId="1076"/>
          <ac:picMkLst>
            <pc:docMk/>
            <pc:sldMk cId="88239962" sldId="326"/>
            <ac:picMk id="4" creationId="{39EE14B0-6875-1BD7-6415-3C27CAC1BD4C}"/>
          </ac:picMkLst>
        </pc:picChg>
        <pc:picChg chg="del">
          <ac:chgData name="Dannel" userId="b39f31be-f29f-4100-b1b4-3789a0f884c3" providerId="ADAL" clId="{3DB073D6-3F84-4C60-8924-0C0848A65166}" dt="2023-08-03T21:45:42.440" v="550" actId="21"/>
          <ac:picMkLst>
            <pc:docMk/>
            <pc:sldMk cId="88239962" sldId="326"/>
            <ac:picMk id="5" creationId="{6271B5C8-4DCA-ECB0-59BF-D036C1185D99}"/>
          </ac:picMkLst>
        </pc:picChg>
        <pc:picChg chg="del">
          <ac:chgData name="Dannel" userId="b39f31be-f29f-4100-b1b4-3789a0f884c3" providerId="ADAL" clId="{3DB073D6-3F84-4C60-8924-0C0848A65166}" dt="2023-08-03T21:45:44.702" v="551" actId="21"/>
          <ac:picMkLst>
            <pc:docMk/>
            <pc:sldMk cId="88239962" sldId="326"/>
            <ac:picMk id="7" creationId="{BF861C62-46A5-3E25-AED5-72E6F5217765}"/>
          </ac:picMkLst>
        </pc:picChg>
        <pc:picChg chg="add mod">
          <ac:chgData name="Dannel" userId="b39f31be-f29f-4100-b1b4-3789a0f884c3" providerId="ADAL" clId="{3DB073D6-3F84-4C60-8924-0C0848A65166}" dt="2023-08-03T21:53:30.531" v="575" actId="1076"/>
          <ac:picMkLst>
            <pc:docMk/>
            <pc:sldMk cId="88239962" sldId="326"/>
            <ac:picMk id="8" creationId="{115493D2-ED00-6F0C-F7A9-BD95460AC05B}"/>
          </ac:picMkLst>
        </pc:picChg>
      </pc:sldChg>
      <pc:sldChg chg="delSp modSp add mod">
        <pc:chgData name="Dannel" userId="b39f31be-f29f-4100-b1b4-3789a0f884c3" providerId="ADAL" clId="{3DB073D6-3F84-4C60-8924-0C0848A65166}" dt="2023-08-03T21:54:52.386" v="636" actId="20577"/>
        <pc:sldMkLst>
          <pc:docMk/>
          <pc:sldMk cId="1035774510" sldId="327"/>
        </pc:sldMkLst>
        <pc:spChg chg="mod">
          <ac:chgData name="Dannel" userId="b39f31be-f29f-4100-b1b4-3789a0f884c3" providerId="ADAL" clId="{3DB073D6-3F84-4C60-8924-0C0848A65166}" dt="2023-08-03T21:54:52.386" v="636" actId="20577"/>
          <ac:spMkLst>
            <pc:docMk/>
            <pc:sldMk cId="1035774510" sldId="327"/>
            <ac:spMk id="73" creationId="{00000000-0000-0000-0000-000000000000}"/>
          </ac:spMkLst>
        </pc:spChg>
        <pc:picChg chg="del mod">
          <ac:chgData name="Dannel" userId="b39f31be-f29f-4100-b1b4-3789a0f884c3" providerId="ADAL" clId="{3DB073D6-3F84-4C60-8924-0C0848A65166}" dt="2023-08-03T21:54:49.059" v="634" actId="21"/>
          <ac:picMkLst>
            <pc:docMk/>
            <pc:sldMk cId="1035774510" sldId="327"/>
            <ac:picMk id="3" creationId="{D9561E35-C3DA-0404-EE2D-79B6008BD773}"/>
          </ac:picMkLst>
        </pc:picChg>
      </pc:sldChg>
      <pc:sldChg chg="addSp delSp modSp add mod replId">
        <pc:chgData name="Dannel" userId="b39f31be-f29f-4100-b1b4-3789a0f884c3" providerId="ADAL" clId="{3DB073D6-3F84-4C60-8924-0C0848A65166}" dt="2023-08-09T07:56:21.723" v="658"/>
        <pc:sldMkLst>
          <pc:docMk/>
          <pc:sldMk cId="3704923922" sldId="328"/>
        </pc:sldMkLst>
        <pc:spChg chg="mod">
          <ac:chgData name="Dannel" userId="b39f31be-f29f-4100-b1b4-3789a0f884c3" providerId="ADAL" clId="{3DB073D6-3F84-4C60-8924-0C0848A65166}" dt="2023-08-03T21:54:56.976" v="638" actId="20577"/>
          <ac:spMkLst>
            <pc:docMk/>
            <pc:sldMk cId="3704923922" sldId="328"/>
            <ac:spMk id="78" creationId="{00000000-0000-0000-0000-000000000000}"/>
          </ac:spMkLst>
        </pc:spChg>
        <pc:graphicFrameChg chg="mod">
          <ac:chgData name="Dannel" userId="b39f31be-f29f-4100-b1b4-3789a0f884c3" providerId="ADAL" clId="{3DB073D6-3F84-4C60-8924-0C0848A65166}" dt="2023-08-09T07:56:21.723" v="658"/>
          <ac:graphicFrameMkLst>
            <pc:docMk/>
            <pc:sldMk cId="3704923922" sldId="328"/>
            <ac:graphicFrameMk id="79" creationId="{00000000-0000-0000-0000-000000000000}"/>
          </ac:graphicFrameMkLst>
        </pc:graphicFrameChg>
        <pc:picChg chg="add mod">
          <ac:chgData name="Dannel" userId="b39f31be-f29f-4100-b1b4-3789a0f884c3" providerId="ADAL" clId="{3DB073D6-3F84-4C60-8924-0C0848A65166}" dt="2023-08-09T07:55:39.600" v="652" actId="1076"/>
          <ac:picMkLst>
            <pc:docMk/>
            <pc:sldMk cId="3704923922" sldId="328"/>
            <ac:picMk id="3" creationId="{A25215CD-DBB6-0603-AC02-F8CD9BEC4F2D}"/>
          </ac:picMkLst>
        </pc:picChg>
        <pc:picChg chg="del">
          <ac:chgData name="Dannel" userId="b39f31be-f29f-4100-b1b4-3789a0f884c3" providerId="ADAL" clId="{3DB073D6-3F84-4C60-8924-0C0848A65166}" dt="2023-08-03T21:54:58.809" v="639" actId="21"/>
          <ac:picMkLst>
            <pc:docMk/>
            <pc:sldMk cId="3704923922" sldId="328"/>
            <ac:picMk id="4" creationId="{39EE14B0-6875-1BD7-6415-3C27CAC1BD4C}"/>
          </ac:picMkLst>
        </pc:picChg>
        <pc:picChg chg="add mod">
          <ac:chgData name="Dannel" userId="b39f31be-f29f-4100-b1b4-3789a0f884c3" providerId="ADAL" clId="{3DB073D6-3F84-4C60-8924-0C0848A65166}" dt="2023-08-09T07:55:41.671" v="653" actId="1076"/>
          <ac:picMkLst>
            <pc:docMk/>
            <pc:sldMk cId="3704923922" sldId="328"/>
            <ac:picMk id="5" creationId="{F2487FD0-A438-3332-5BC0-8DB52C9A7115}"/>
          </ac:picMkLst>
        </pc:picChg>
        <pc:picChg chg="add mod">
          <ac:chgData name="Dannel" userId="b39f31be-f29f-4100-b1b4-3789a0f884c3" providerId="ADAL" clId="{3DB073D6-3F84-4C60-8924-0C0848A65166}" dt="2023-08-09T07:55:45.416" v="655" actId="14100"/>
          <ac:picMkLst>
            <pc:docMk/>
            <pc:sldMk cId="3704923922" sldId="328"/>
            <ac:picMk id="7" creationId="{888DCD2A-622D-B521-5504-790BCDEA15C5}"/>
          </ac:picMkLst>
        </pc:picChg>
        <pc:picChg chg="del">
          <ac:chgData name="Dannel" userId="b39f31be-f29f-4100-b1b4-3789a0f884c3" providerId="ADAL" clId="{3DB073D6-3F84-4C60-8924-0C0848A65166}" dt="2023-08-03T21:55:01.046" v="640" actId="21"/>
          <ac:picMkLst>
            <pc:docMk/>
            <pc:sldMk cId="3704923922" sldId="328"/>
            <ac:picMk id="8" creationId="{115493D2-ED00-6F0C-F7A9-BD95460AC05B}"/>
          </ac:picMkLst>
        </pc:picChg>
      </pc:sldChg>
      <pc:sldChg chg="addSp delSp modSp add mod">
        <pc:chgData name="Dannel" userId="b39f31be-f29f-4100-b1b4-3789a0f884c3" providerId="ADAL" clId="{3DB073D6-3F84-4C60-8924-0C0848A65166}" dt="2023-08-09T08:43:24.378" v="707" actId="20577"/>
        <pc:sldMkLst>
          <pc:docMk/>
          <pc:sldMk cId="2570598469" sldId="329"/>
        </pc:sldMkLst>
        <pc:spChg chg="mod">
          <ac:chgData name="Dannel" userId="b39f31be-f29f-4100-b1b4-3789a0f884c3" providerId="ADAL" clId="{3DB073D6-3F84-4C60-8924-0C0848A65166}" dt="2023-08-09T08:43:24.378" v="707" actId="20577"/>
          <ac:spMkLst>
            <pc:docMk/>
            <pc:sldMk cId="2570598469" sldId="329"/>
            <ac:spMk id="73" creationId="{00000000-0000-0000-0000-000000000000}"/>
          </ac:spMkLst>
        </pc:spChg>
        <pc:picChg chg="del">
          <ac:chgData name="Dannel" userId="b39f31be-f29f-4100-b1b4-3789a0f884c3" providerId="ADAL" clId="{3DB073D6-3F84-4C60-8924-0C0848A65166}" dt="2023-08-09T08:42:00.998" v="661" actId="21"/>
          <ac:picMkLst>
            <pc:docMk/>
            <pc:sldMk cId="2570598469" sldId="329"/>
            <ac:picMk id="3" creationId="{9E2111B6-4FF7-A613-D865-9AF6E029A368}"/>
          </ac:picMkLst>
        </pc:picChg>
        <pc:picChg chg="add mod">
          <ac:chgData name="Dannel" userId="b39f31be-f29f-4100-b1b4-3789a0f884c3" providerId="ADAL" clId="{3DB073D6-3F84-4C60-8924-0C0848A65166}" dt="2023-08-09T08:42:12.589" v="665" actId="14100"/>
          <ac:picMkLst>
            <pc:docMk/>
            <pc:sldMk cId="2570598469" sldId="329"/>
            <ac:picMk id="4" creationId="{FFCF5B72-30F2-3C4B-9D95-C3A2B9F5B98D}"/>
          </ac:picMkLst>
        </pc:picChg>
      </pc:sldChg>
      <pc:sldChg chg="addSp delSp modSp add mod replId">
        <pc:chgData name="Dannel" userId="b39f31be-f29f-4100-b1b4-3789a0f884c3" providerId="ADAL" clId="{3DB073D6-3F84-4C60-8924-0C0848A65166}" dt="2023-08-09T09:00:29.148" v="747" actId="1076"/>
        <pc:sldMkLst>
          <pc:docMk/>
          <pc:sldMk cId="1731895665" sldId="330"/>
        </pc:sldMkLst>
        <pc:spChg chg="mod">
          <ac:chgData name="Dannel" userId="b39f31be-f29f-4100-b1b4-3789a0f884c3" providerId="ADAL" clId="{3DB073D6-3F84-4C60-8924-0C0848A65166}" dt="2023-08-09T08:43:32.315" v="708"/>
          <ac:spMkLst>
            <pc:docMk/>
            <pc:sldMk cId="1731895665" sldId="330"/>
            <ac:spMk id="78" creationId="{00000000-0000-0000-0000-000000000000}"/>
          </ac:spMkLst>
        </pc:spChg>
        <pc:graphicFrameChg chg="mod modGraphic">
          <ac:chgData name="Dannel" userId="b39f31be-f29f-4100-b1b4-3789a0f884c3" providerId="ADAL" clId="{3DB073D6-3F84-4C60-8924-0C0848A65166}" dt="2023-08-09T09:00:29.148" v="747" actId="1076"/>
          <ac:graphicFrameMkLst>
            <pc:docMk/>
            <pc:sldMk cId="1731895665" sldId="330"/>
            <ac:graphicFrameMk id="79" creationId="{00000000-0000-0000-0000-000000000000}"/>
          </ac:graphicFrameMkLst>
        </pc:graphicFrameChg>
        <pc:picChg chg="del">
          <ac:chgData name="Dannel" userId="b39f31be-f29f-4100-b1b4-3789a0f884c3" providerId="ADAL" clId="{3DB073D6-3F84-4C60-8924-0C0848A65166}" dt="2023-08-09T08:43:11.031" v="669" actId="21"/>
          <ac:picMkLst>
            <pc:docMk/>
            <pc:sldMk cId="1731895665" sldId="330"/>
            <ac:picMk id="3" creationId="{A25215CD-DBB6-0603-AC02-F8CD9BEC4F2D}"/>
          </ac:picMkLst>
        </pc:picChg>
        <pc:picChg chg="add mod">
          <ac:chgData name="Dannel" userId="b39f31be-f29f-4100-b1b4-3789a0f884c3" providerId="ADAL" clId="{3DB073D6-3F84-4C60-8924-0C0848A65166}" dt="2023-08-09T08:48:06.999" v="716" actId="14100"/>
          <ac:picMkLst>
            <pc:docMk/>
            <pc:sldMk cId="1731895665" sldId="330"/>
            <ac:picMk id="4" creationId="{2D562BA8-80A7-9D0B-1890-5F72EF6A87D3}"/>
          </ac:picMkLst>
        </pc:picChg>
        <pc:picChg chg="del mod">
          <ac:chgData name="Dannel" userId="b39f31be-f29f-4100-b1b4-3789a0f884c3" providerId="ADAL" clId="{3DB073D6-3F84-4C60-8924-0C0848A65166}" dt="2023-08-09T08:43:08.754" v="667" actId="21"/>
          <ac:picMkLst>
            <pc:docMk/>
            <pc:sldMk cId="1731895665" sldId="330"/>
            <ac:picMk id="5" creationId="{F2487FD0-A438-3332-5BC0-8DB52C9A7115}"/>
          </ac:picMkLst>
        </pc:picChg>
        <pc:picChg chg="del">
          <ac:chgData name="Dannel" userId="b39f31be-f29f-4100-b1b4-3789a0f884c3" providerId="ADAL" clId="{3DB073D6-3F84-4C60-8924-0C0848A65166}" dt="2023-08-09T08:43:09.716" v="668" actId="21"/>
          <ac:picMkLst>
            <pc:docMk/>
            <pc:sldMk cId="1731895665" sldId="330"/>
            <ac:picMk id="7" creationId="{888DCD2A-622D-B521-5504-790BCDEA15C5}"/>
          </ac:picMkLst>
        </pc:picChg>
        <pc:picChg chg="add mod">
          <ac:chgData name="Dannel" userId="b39f31be-f29f-4100-b1b4-3789a0f884c3" providerId="ADAL" clId="{3DB073D6-3F84-4C60-8924-0C0848A65166}" dt="2023-08-09T09:00:27.313" v="746" actId="14100"/>
          <ac:picMkLst>
            <pc:docMk/>
            <pc:sldMk cId="1731895665" sldId="330"/>
            <ac:picMk id="8" creationId="{C64CC9C9-13CA-C2BE-9816-3FF5460E3E86}"/>
          </ac:picMkLst>
        </pc:picChg>
      </pc:sldChg>
      <pc:sldChg chg="addSp delSp modSp add mod">
        <pc:chgData name="Dannel" userId="b39f31be-f29f-4100-b1b4-3789a0f884c3" providerId="ADAL" clId="{3DB073D6-3F84-4C60-8924-0C0848A65166}" dt="2023-08-09T09:06:37.095" v="748" actId="22"/>
        <pc:sldMkLst>
          <pc:docMk/>
          <pc:sldMk cId="1335004478" sldId="331"/>
        </pc:sldMkLst>
        <pc:spChg chg="mod">
          <ac:chgData name="Dannel" userId="b39f31be-f29f-4100-b1b4-3789a0f884c3" providerId="ADAL" clId="{3DB073D6-3F84-4C60-8924-0C0848A65166}" dt="2023-08-09T08:51:36.515" v="720" actId="20577"/>
          <ac:spMkLst>
            <pc:docMk/>
            <pc:sldMk cId="1335004478" sldId="331"/>
            <ac:spMk id="73" creationId="{00000000-0000-0000-0000-000000000000}"/>
          </ac:spMkLst>
        </pc:spChg>
        <pc:picChg chg="add">
          <ac:chgData name="Dannel" userId="b39f31be-f29f-4100-b1b4-3789a0f884c3" providerId="ADAL" clId="{3DB073D6-3F84-4C60-8924-0C0848A65166}" dt="2023-08-09T09:06:37.095" v="748" actId="22"/>
          <ac:picMkLst>
            <pc:docMk/>
            <pc:sldMk cId="1335004478" sldId="331"/>
            <ac:picMk id="3" creationId="{D00384C7-9222-09B1-6267-62970231C65E}"/>
          </ac:picMkLst>
        </pc:picChg>
        <pc:picChg chg="del">
          <ac:chgData name="Dannel" userId="b39f31be-f29f-4100-b1b4-3789a0f884c3" providerId="ADAL" clId="{3DB073D6-3F84-4C60-8924-0C0848A65166}" dt="2023-08-09T08:51:34.336" v="718" actId="21"/>
          <ac:picMkLst>
            <pc:docMk/>
            <pc:sldMk cId="1335004478" sldId="331"/>
            <ac:picMk id="4" creationId="{FFCF5B72-30F2-3C4B-9D95-C3A2B9F5B98D}"/>
          </ac:picMkLst>
        </pc:picChg>
      </pc:sldChg>
      <pc:sldChg chg="addSp delSp modSp add mod replId">
        <pc:chgData name="Dannel" userId="b39f31be-f29f-4100-b1b4-3789a0f884c3" providerId="ADAL" clId="{3DB073D6-3F84-4C60-8924-0C0848A65166}" dt="2023-08-09T09:14:48.424" v="820" actId="1076"/>
        <pc:sldMkLst>
          <pc:docMk/>
          <pc:sldMk cId="1719078465" sldId="332"/>
        </pc:sldMkLst>
        <pc:spChg chg="mod">
          <ac:chgData name="Dannel" userId="b39f31be-f29f-4100-b1b4-3789a0f884c3" providerId="ADAL" clId="{3DB073D6-3F84-4C60-8924-0C0848A65166}" dt="2023-08-09T08:51:41.101" v="722" actId="20577"/>
          <ac:spMkLst>
            <pc:docMk/>
            <pc:sldMk cId="1719078465" sldId="332"/>
            <ac:spMk id="78" creationId="{00000000-0000-0000-0000-000000000000}"/>
          </ac:spMkLst>
        </pc:spChg>
        <pc:graphicFrameChg chg="mod modGraphic">
          <ac:chgData name="Dannel" userId="b39f31be-f29f-4100-b1b4-3789a0f884c3" providerId="ADAL" clId="{3DB073D6-3F84-4C60-8924-0C0848A65166}" dt="2023-08-09T09:14:48.424" v="820" actId="1076"/>
          <ac:graphicFrameMkLst>
            <pc:docMk/>
            <pc:sldMk cId="1719078465" sldId="332"/>
            <ac:graphicFrameMk id="79" creationId="{00000000-0000-0000-0000-000000000000}"/>
          </ac:graphicFrameMkLst>
        </pc:graphicFrameChg>
        <pc:picChg chg="add mod">
          <ac:chgData name="Dannel" userId="b39f31be-f29f-4100-b1b4-3789a0f884c3" providerId="ADAL" clId="{3DB073D6-3F84-4C60-8924-0C0848A65166}" dt="2023-08-09T09:08:53.116" v="751" actId="14100"/>
          <ac:picMkLst>
            <pc:docMk/>
            <pc:sldMk cId="1719078465" sldId="332"/>
            <ac:picMk id="3" creationId="{BF2BB651-EAE6-EDB7-567E-6D1727811869}"/>
          </ac:picMkLst>
        </pc:picChg>
        <pc:picChg chg="del">
          <ac:chgData name="Dannel" userId="b39f31be-f29f-4100-b1b4-3789a0f884c3" providerId="ADAL" clId="{3DB073D6-3F84-4C60-8924-0C0848A65166}" dt="2023-08-09T08:51:43.120" v="723" actId="21"/>
          <ac:picMkLst>
            <pc:docMk/>
            <pc:sldMk cId="1719078465" sldId="332"/>
            <ac:picMk id="4" creationId="{2D562BA8-80A7-9D0B-1890-5F72EF6A87D3}"/>
          </ac:picMkLst>
        </pc:picChg>
        <pc:picChg chg="add mod">
          <ac:chgData name="Dannel" userId="b39f31be-f29f-4100-b1b4-3789a0f884c3" providerId="ADAL" clId="{3DB073D6-3F84-4C60-8924-0C0848A65166}" dt="2023-08-09T09:11:36.759" v="753" actId="1076"/>
          <ac:picMkLst>
            <pc:docMk/>
            <pc:sldMk cId="1719078465" sldId="332"/>
            <ac:picMk id="6" creationId="{200DADCA-AD8E-C855-E444-622B1B3A1AFF}"/>
          </ac:picMkLst>
        </pc:picChg>
        <pc:picChg chg="del">
          <ac:chgData name="Dannel" userId="b39f31be-f29f-4100-b1b4-3789a0f884c3" providerId="ADAL" clId="{3DB073D6-3F84-4C60-8924-0C0848A65166}" dt="2023-08-09T08:51:46.093" v="724" actId="21"/>
          <ac:picMkLst>
            <pc:docMk/>
            <pc:sldMk cId="1719078465" sldId="332"/>
            <ac:picMk id="8" creationId="{C64CC9C9-13CA-C2BE-9816-3FF5460E3E86}"/>
          </ac:picMkLst>
        </pc:picChg>
        <pc:picChg chg="add mod">
          <ac:chgData name="Dannel" userId="b39f31be-f29f-4100-b1b4-3789a0f884c3" providerId="ADAL" clId="{3DB073D6-3F84-4C60-8924-0C0848A65166}" dt="2023-08-09T09:14:42.091" v="819" actId="14100"/>
          <ac:picMkLst>
            <pc:docMk/>
            <pc:sldMk cId="1719078465" sldId="332"/>
            <ac:picMk id="9" creationId="{D7763C30-9F3B-8E46-BAF9-3FEBCD75ED1D}"/>
          </ac:picMkLst>
        </pc:picChg>
      </pc:sldChg>
      <pc:sldChg chg="addSp delSp modSp add mod">
        <pc:chgData name="Dannel" userId="b39f31be-f29f-4100-b1b4-3789a0f884c3" providerId="ADAL" clId="{3DB073D6-3F84-4C60-8924-0C0848A65166}" dt="2023-08-09T09:21:23.301" v="868" actId="20577"/>
        <pc:sldMkLst>
          <pc:docMk/>
          <pc:sldMk cId="1739065875" sldId="333"/>
        </pc:sldMkLst>
        <pc:spChg chg="mod">
          <ac:chgData name="Dannel" userId="b39f31be-f29f-4100-b1b4-3789a0f884c3" providerId="ADAL" clId="{3DB073D6-3F84-4C60-8924-0C0848A65166}" dt="2023-08-09T09:21:23.301" v="868" actId="20577"/>
          <ac:spMkLst>
            <pc:docMk/>
            <pc:sldMk cId="1739065875" sldId="333"/>
            <ac:spMk id="73" creationId="{00000000-0000-0000-0000-000000000000}"/>
          </ac:spMkLst>
        </pc:spChg>
        <pc:picChg chg="del">
          <ac:chgData name="Dannel" userId="b39f31be-f29f-4100-b1b4-3789a0f884c3" providerId="ADAL" clId="{3DB073D6-3F84-4C60-8924-0C0848A65166}" dt="2023-08-09T09:21:02.947" v="823" actId="21"/>
          <ac:picMkLst>
            <pc:docMk/>
            <pc:sldMk cId="1739065875" sldId="333"/>
            <ac:picMk id="3" creationId="{D00384C7-9222-09B1-6267-62970231C65E}"/>
          </ac:picMkLst>
        </pc:picChg>
        <pc:picChg chg="add mod">
          <ac:chgData name="Dannel" userId="b39f31be-f29f-4100-b1b4-3789a0f884c3" providerId="ADAL" clId="{3DB073D6-3F84-4C60-8924-0C0848A65166}" dt="2023-08-09T09:21:07.765" v="826" actId="1076"/>
          <ac:picMkLst>
            <pc:docMk/>
            <pc:sldMk cId="1739065875" sldId="333"/>
            <ac:picMk id="4" creationId="{3FA1E0A8-D31C-4D3B-D653-A6254D86CA21}"/>
          </ac:picMkLst>
        </pc:picChg>
      </pc:sldChg>
      <pc:sldChg chg="addSp delSp modSp add mod replId">
        <pc:chgData name="Dannel" userId="b39f31be-f29f-4100-b1b4-3789a0f884c3" providerId="ADAL" clId="{3DB073D6-3F84-4C60-8924-0C0848A65166}" dt="2023-08-09T09:30:01.076" v="892" actId="1076"/>
        <pc:sldMkLst>
          <pc:docMk/>
          <pc:sldMk cId="2807010352" sldId="334"/>
        </pc:sldMkLst>
        <pc:spChg chg="mod">
          <ac:chgData name="Dannel" userId="b39f31be-f29f-4100-b1b4-3789a0f884c3" providerId="ADAL" clId="{3DB073D6-3F84-4C60-8924-0C0848A65166}" dt="2023-08-09T09:30:01.076" v="892" actId="1076"/>
          <ac:spMkLst>
            <pc:docMk/>
            <pc:sldMk cId="2807010352" sldId="334"/>
            <ac:spMk id="78" creationId="{00000000-0000-0000-0000-000000000000}"/>
          </ac:spMkLst>
        </pc:spChg>
        <pc:graphicFrameChg chg="mod modGraphic">
          <ac:chgData name="Dannel" userId="b39f31be-f29f-4100-b1b4-3789a0f884c3" providerId="ADAL" clId="{3DB073D6-3F84-4C60-8924-0C0848A65166}" dt="2023-08-09T09:29:57.666" v="891" actId="1076"/>
          <ac:graphicFrameMkLst>
            <pc:docMk/>
            <pc:sldMk cId="2807010352" sldId="334"/>
            <ac:graphicFrameMk id="79" creationId="{00000000-0000-0000-0000-000000000000}"/>
          </ac:graphicFrameMkLst>
        </pc:graphicFrameChg>
        <pc:picChg chg="del">
          <ac:chgData name="Dannel" userId="b39f31be-f29f-4100-b1b4-3789a0f884c3" providerId="ADAL" clId="{3DB073D6-3F84-4C60-8924-0C0848A65166}" dt="2023-08-09T09:21:34.917" v="872" actId="21"/>
          <ac:picMkLst>
            <pc:docMk/>
            <pc:sldMk cId="2807010352" sldId="334"/>
            <ac:picMk id="3" creationId="{BF2BB651-EAE6-EDB7-567E-6D1727811869}"/>
          </ac:picMkLst>
        </pc:picChg>
        <pc:picChg chg="add mod">
          <ac:chgData name="Dannel" userId="b39f31be-f29f-4100-b1b4-3789a0f884c3" providerId="ADAL" clId="{3DB073D6-3F84-4C60-8924-0C0848A65166}" dt="2023-08-09T09:28:38.242" v="885" actId="1076"/>
          <ac:picMkLst>
            <pc:docMk/>
            <pc:sldMk cId="2807010352" sldId="334"/>
            <ac:picMk id="4" creationId="{A30ECA3E-946D-E4EC-9B12-42CD187307F1}"/>
          </ac:picMkLst>
        </pc:picChg>
        <pc:picChg chg="del">
          <ac:chgData name="Dannel" userId="b39f31be-f29f-4100-b1b4-3789a0f884c3" providerId="ADAL" clId="{3DB073D6-3F84-4C60-8924-0C0848A65166}" dt="2023-08-09T09:21:34.003" v="871" actId="21"/>
          <ac:picMkLst>
            <pc:docMk/>
            <pc:sldMk cId="2807010352" sldId="334"/>
            <ac:picMk id="6" creationId="{200DADCA-AD8E-C855-E444-622B1B3A1AFF}"/>
          </ac:picMkLst>
        </pc:picChg>
        <pc:picChg chg="add mod">
          <ac:chgData name="Dannel" userId="b39f31be-f29f-4100-b1b4-3789a0f884c3" providerId="ADAL" clId="{3DB073D6-3F84-4C60-8924-0C0848A65166}" dt="2023-08-09T09:28:34.609" v="882" actId="1076"/>
          <ac:picMkLst>
            <pc:docMk/>
            <pc:sldMk cId="2807010352" sldId="334"/>
            <ac:picMk id="7" creationId="{48B0EB1B-19BB-5F8C-CCDB-D3178DEFB3E4}"/>
          </ac:picMkLst>
        </pc:picChg>
        <pc:picChg chg="del">
          <ac:chgData name="Dannel" userId="b39f31be-f29f-4100-b1b4-3789a0f884c3" providerId="ADAL" clId="{3DB073D6-3F84-4C60-8924-0C0848A65166}" dt="2023-08-09T09:21:32.556" v="870" actId="21"/>
          <ac:picMkLst>
            <pc:docMk/>
            <pc:sldMk cId="2807010352" sldId="334"/>
            <ac:picMk id="9" creationId="{D7763C30-9F3B-8E46-BAF9-3FEBCD75ED1D}"/>
          </ac:picMkLst>
        </pc:picChg>
      </pc:sldChg>
      <pc:sldChg chg="delSp modSp add mod">
        <pc:chgData name="Dannel" userId="b39f31be-f29f-4100-b1b4-3789a0f884c3" providerId="ADAL" clId="{3DB073D6-3F84-4C60-8924-0C0848A65166}" dt="2023-08-09T09:30:27.024" v="897" actId="20577"/>
        <pc:sldMkLst>
          <pc:docMk/>
          <pc:sldMk cId="3427188151" sldId="335"/>
        </pc:sldMkLst>
        <pc:spChg chg="mod">
          <ac:chgData name="Dannel" userId="b39f31be-f29f-4100-b1b4-3789a0f884c3" providerId="ADAL" clId="{3DB073D6-3F84-4C60-8924-0C0848A65166}" dt="2023-08-09T09:30:27.024" v="897" actId="20577"/>
          <ac:spMkLst>
            <pc:docMk/>
            <pc:sldMk cId="3427188151" sldId="335"/>
            <ac:spMk id="73" creationId="{00000000-0000-0000-0000-000000000000}"/>
          </ac:spMkLst>
        </pc:spChg>
        <pc:picChg chg="del">
          <ac:chgData name="Dannel" userId="b39f31be-f29f-4100-b1b4-3789a0f884c3" providerId="ADAL" clId="{3DB073D6-3F84-4C60-8924-0C0848A65166}" dt="2023-08-09T09:30:11.320" v="894" actId="21"/>
          <ac:picMkLst>
            <pc:docMk/>
            <pc:sldMk cId="3427188151" sldId="335"/>
            <ac:picMk id="4" creationId="{3FA1E0A8-D31C-4D3B-D653-A6254D86CA21}"/>
          </ac:picMkLst>
        </pc:picChg>
      </pc:sldChg>
      <pc:sldChg chg="delSp modSp add mod replId">
        <pc:chgData name="Dannel" userId="b39f31be-f29f-4100-b1b4-3789a0f884c3" providerId="ADAL" clId="{3DB073D6-3F84-4C60-8924-0C0848A65166}" dt="2023-08-09T09:30:34.526" v="901" actId="20577"/>
        <pc:sldMkLst>
          <pc:docMk/>
          <pc:sldMk cId="2311205522" sldId="336"/>
        </pc:sldMkLst>
        <pc:spChg chg="mod">
          <ac:chgData name="Dannel" userId="b39f31be-f29f-4100-b1b4-3789a0f884c3" providerId="ADAL" clId="{3DB073D6-3F84-4C60-8924-0C0848A65166}" dt="2023-08-09T09:30:29.937" v="899" actId="20577"/>
          <ac:spMkLst>
            <pc:docMk/>
            <pc:sldMk cId="2311205522" sldId="336"/>
            <ac:spMk id="78" creationId="{00000000-0000-0000-0000-000000000000}"/>
          </ac:spMkLst>
        </pc:spChg>
        <pc:graphicFrameChg chg="modGraphic">
          <ac:chgData name="Dannel" userId="b39f31be-f29f-4100-b1b4-3789a0f884c3" providerId="ADAL" clId="{3DB073D6-3F84-4C60-8924-0C0848A65166}" dt="2023-08-09T09:30:34.526" v="901" actId="20577"/>
          <ac:graphicFrameMkLst>
            <pc:docMk/>
            <pc:sldMk cId="2311205522" sldId="336"/>
            <ac:graphicFrameMk id="79" creationId="{00000000-0000-0000-0000-000000000000}"/>
          </ac:graphicFrameMkLst>
        </pc:graphicFrameChg>
        <pc:picChg chg="del">
          <ac:chgData name="Dannel" userId="b39f31be-f29f-4100-b1b4-3789a0f884c3" providerId="ADAL" clId="{3DB073D6-3F84-4C60-8924-0C0848A65166}" dt="2023-08-09T09:30:31.164" v="900" actId="21"/>
          <ac:picMkLst>
            <pc:docMk/>
            <pc:sldMk cId="2311205522" sldId="336"/>
            <ac:picMk id="4" creationId="{A30ECA3E-946D-E4EC-9B12-42CD187307F1}"/>
          </ac:picMkLst>
        </pc:picChg>
        <pc:picChg chg="del">
          <ac:chgData name="Dannel" userId="b39f31be-f29f-4100-b1b4-3789a0f884c3" providerId="ADAL" clId="{3DB073D6-3F84-4C60-8924-0C0848A65166}" dt="2023-08-09T09:30:13.332" v="895" actId="21"/>
          <ac:picMkLst>
            <pc:docMk/>
            <pc:sldMk cId="2311205522" sldId="336"/>
            <ac:picMk id="7" creationId="{48B0EB1B-19BB-5F8C-CCDB-D3178DEFB3E4}"/>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09T03:09:29.886" v="1068" actId="20577"/>
      <pc:docMkLst>
        <pc:docMk/>
      </pc:docMkLst>
      <pc:sldChg chg="addSp modSp mod">
        <pc:chgData name="Dannel Rajesh" userId="b39f31be-f29f-4100-b1b4-3789a0f884c3" providerId="ADAL" clId="{2FAEA527-C876-4776-B57B-2AF537C29DB7}" dt="2023-08-09T03:09:29.886" v="1068" actId="20577"/>
        <pc:sldMkLst>
          <pc:docMk/>
          <pc:sldMk cId="0" sldId="262"/>
        </pc:sldMkLst>
        <pc:spChg chg="add mod">
          <ac:chgData name="Dannel Rajesh" userId="b39f31be-f29f-4100-b1b4-3789a0f884c3" providerId="ADAL" clId="{2FAEA527-C876-4776-B57B-2AF537C29DB7}" dt="2023-08-09T03:09:29.886" v="1068" actId="20577"/>
          <ac:spMkLst>
            <pc:docMk/>
            <pc:sldMk cId="0" sldId="262"/>
            <ac:spMk id="2" creationId="{4149CEE4-9799-E259-CA86-0F258F57900D}"/>
          </ac:spMkLst>
        </pc:spChg>
      </pc:sldChg>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8-07T21:32:40.904" v="564" actId="14100"/>
        <pc:sldMkLst>
          <pc:docMk/>
          <pc:sldMk cId="2203232476" sldId="286"/>
        </pc:sldMkLst>
        <pc:picChg chg="add mod">
          <ac:chgData name="Dannel Rajesh" userId="b39f31be-f29f-4100-b1b4-3789a0f884c3" providerId="ADAL" clId="{2FAEA527-C876-4776-B57B-2AF537C29DB7}" dt="2023-08-07T21:31:58.427" v="561" actId="1076"/>
          <ac:picMkLst>
            <pc:docMk/>
            <pc:sldMk cId="2203232476" sldId="286"/>
            <ac:picMk id="3" creationId="{356B557D-D383-1EA0-4FBD-4DA4A7DD0FD4}"/>
          </ac:picMkLst>
        </pc:picChg>
        <pc:picChg chg="add mod">
          <ac:chgData name="Dannel Rajesh" userId="b39f31be-f29f-4100-b1b4-3789a0f884c3" providerId="ADAL" clId="{2FAEA527-C876-4776-B57B-2AF537C29DB7}" dt="2023-08-07T21:32:40.904" v="564" actId="14100"/>
          <ac:picMkLst>
            <pc:docMk/>
            <pc:sldMk cId="2203232476" sldId="286"/>
            <ac:picMk id="5" creationId="{D27F0B1B-9D4F-E677-AD40-CC77B914D659}"/>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sldChg chg="modSp mod">
        <pc:chgData name="Dannel Rajesh" userId="b39f31be-f29f-4100-b1b4-3789a0f884c3" providerId="ADAL" clId="{2FAEA527-C876-4776-B57B-2AF537C29DB7}" dt="2023-08-03T22:04:02.243" v="548" actId="1076"/>
        <pc:sldMkLst>
          <pc:docMk/>
          <pc:sldMk cId="88239962" sldId="326"/>
        </pc:sldMkLst>
        <pc:picChg chg="mod">
          <ac:chgData name="Dannel Rajesh" userId="b39f31be-f29f-4100-b1b4-3789a0f884c3" providerId="ADAL" clId="{2FAEA527-C876-4776-B57B-2AF537C29DB7}" dt="2023-08-03T22:04:02.243" v="548" actId="1076"/>
          <ac:picMkLst>
            <pc:docMk/>
            <pc:sldMk cId="88239962" sldId="326"/>
            <ac:picMk id="4" creationId="{39EE14B0-6875-1BD7-6415-3C27CAC1BD4C}"/>
          </ac:picMkLst>
        </pc:picChg>
      </pc:sldChg>
      <pc:sldChg chg="addSp modSp mod">
        <pc:chgData name="Dannel Rajesh" userId="b39f31be-f29f-4100-b1b4-3789a0f884c3" providerId="ADAL" clId="{2FAEA527-C876-4776-B57B-2AF537C29DB7}" dt="2023-08-03T22:05:18.659" v="554" actId="1076"/>
        <pc:sldMkLst>
          <pc:docMk/>
          <pc:sldMk cId="1035774510" sldId="327"/>
        </pc:sldMkLst>
        <pc:spChg chg="mod">
          <ac:chgData name="Dannel Rajesh" userId="b39f31be-f29f-4100-b1b4-3789a0f884c3" providerId="ADAL" clId="{2FAEA527-C876-4776-B57B-2AF537C29DB7}" dt="2023-08-03T22:05:18.659" v="554" actId="1076"/>
          <ac:spMkLst>
            <pc:docMk/>
            <pc:sldMk cId="1035774510" sldId="327"/>
            <ac:spMk id="73" creationId="{00000000-0000-0000-0000-000000000000}"/>
          </ac:spMkLst>
        </pc:spChg>
        <pc:picChg chg="add mod">
          <ac:chgData name="Dannel Rajesh" userId="b39f31be-f29f-4100-b1b4-3789a0f884c3" providerId="ADAL" clId="{2FAEA527-C876-4776-B57B-2AF537C29DB7}" dt="2023-08-03T22:05:15.382" v="553" actId="14100"/>
          <ac:picMkLst>
            <pc:docMk/>
            <pc:sldMk cId="1035774510" sldId="327"/>
            <ac:picMk id="3" creationId="{9E2111B6-4FF7-A613-D865-9AF6E029A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3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1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4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8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906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79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352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386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082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1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6314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457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119595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Describe the implication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Component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so that you have  TRELLO and a TEST for each component</a:t>
            </a:r>
            <a:endParaRPr lang="en-NZ"/>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v1Test Plan (and screenshot)</a:t>
            </a:r>
            <a:endParaRPr/>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US" sz="1800" b="0" i="0" u="none" strike="noStrike" noProof="0">
                          <a:latin typeface="Arial"/>
                        </a:rPr>
                        <a:t>Print Welcome message with random names from</a:t>
                      </a:r>
                      <a:endParaRPr lang="en-US"/>
                    </a:p>
                    <a:p>
                      <a:pPr marL="0" lvl="0" indent="0" algn="l">
                        <a:spcBef>
                          <a:spcPts val="0"/>
                        </a:spcBef>
                        <a:spcAft>
                          <a:spcPts val="0"/>
                        </a:spcAft>
                        <a:buNone/>
                      </a:pPr>
                      <a:r>
                        <a:rPr lang="en-US" sz="1800" b="0" i="0" u="none" strike="noStrike" noProof="0">
                          <a:latin typeface="Arial"/>
                        </a:rPr>
                        <a:t>list of names –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v2 (Trello screenshot)</a:t>
            </a:r>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v2 Test Plan (and screenshot)</a:t>
            </a:r>
            <a:endParaRPr/>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NZ" sz="1800" b="0" i="0" u="none" strike="noStrike" noProof="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(Trello screenshot)</a:t>
            </a:r>
            <a:endParaRPr/>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v2</a:t>
            </a:r>
            <a:endParaRPr/>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 Test Plan v1(?and screenshot)</a:t>
            </a:r>
            <a:endParaRPr/>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If c is entered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If d is entered program prints delivery</a:t>
                      </a:r>
                      <a:r>
                        <a:rPr lang="en-US" sz="1400" b="0" i="0" u="none" strike="noStrike" cap="none">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v2(?and screenshot)</a:t>
            </a:r>
            <a:endParaRPr/>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c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d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error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v3 Trello</a:t>
            </a:r>
            <a:endParaRPr/>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v3(?and screenshot)</a:t>
            </a:r>
            <a:endParaRPr/>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error and asks for input </a:t>
                      </a:r>
                      <a:r>
                        <a:rPr lang="en-NZ" sz="1400" b="0" i="0" u="none" strike="noStrike" cap="none" err="1">
                          <a:solidFill>
                            <a:srgbClr val="000000"/>
                          </a:solidFill>
                          <a:effectLst/>
                          <a:latin typeface="Arial"/>
                          <a:ea typeface="Arial"/>
                          <a:cs typeface="Arial"/>
                          <a:sym typeface="Arial"/>
                        </a:rPr>
                        <a:t>agian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Intergration into Main(?and screenshot)</a:t>
            </a:r>
            <a:endParaRPr/>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a:solidFill>
                            <a:srgbClr val="000000"/>
                          </a:solidFill>
                          <a:effectLst/>
                          <a:latin typeface="Arial"/>
                          <a:ea typeface="Arial"/>
                          <a:cs typeface="Arial"/>
                          <a:sym typeface="Arial"/>
                        </a:rPr>
                        <a:t>Printed everything as expected</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a:t>
            </a:r>
            <a:r>
              <a:rPr lang="en-NZ"/>
              <a:t>Click and Collect Information v1</a:t>
            </a:r>
            <a:r>
              <a:rPr lang="en"/>
              <a:t> (Trello screenshot) </a:t>
            </a:r>
            <a:endParaRPr/>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version1  - Test Plan (?and screenshot)</a:t>
            </a:r>
            <a:endParaRPr/>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a:t>
                      </a:r>
                      <a:endParaRPr sz="1800"/>
                    </a:p>
                  </a:txBody>
                  <a:tcPr marL="91425" marR="91425" marT="91425" marB="91425"/>
                </a:tc>
                <a:tc>
                  <a:txBody>
                    <a:bodyPr/>
                    <a:lstStyle/>
                    <a:p>
                      <a:pPr marL="0" lvl="0" indent="0" algn="l" rtl="0">
                        <a:spcBef>
                          <a:spcPts val="0"/>
                        </a:spcBef>
                        <a:spcAft>
                          <a:spcPts val="0"/>
                        </a:spcAft>
                        <a:buNone/>
                      </a:pPr>
                      <a:r>
                        <a:rPr lang="en-NZ" sz="1800"/>
                        <a:t>Printed name correctly </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Accepted blank and printed blank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v2</a:t>
            </a:r>
            <a:r>
              <a:rPr lang="en"/>
              <a:t>(Trello screenshot) </a:t>
            </a:r>
            <a:endParaRPr/>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2  - Test Plan (?and screenshot)</a:t>
            </a:r>
            <a:endParaRPr/>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 </a:t>
                      </a:r>
                      <a:endParaRPr sz="1800"/>
                    </a:p>
                  </a:txBody>
                  <a:tcPr marL="91425" marR="91425" marT="91425" marB="91425"/>
                </a:tc>
                <a:tc>
                  <a:txBody>
                    <a:bodyPr/>
                    <a:lstStyle/>
                    <a:p>
                      <a:pPr marL="0" lvl="0" indent="0" algn="l" rtl="0">
                        <a:spcBef>
                          <a:spcPts val="0"/>
                        </a:spcBef>
                        <a:spcAft>
                          <a:spcPts val="0"/>
                        </a:spcAft>
                        <a:buNone/>
                      </a:pPr>
                      <a:r>
                        <a:rPr lang="en-NZ" sz="1800"/>
                        <a:t>Printed name correctly</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Prints “Sorry this cannot be blank”- goes back to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v3</a:t>
            </a:r>
            <a:r>
              <a:rPr lang="en"/>
              <a:t>(Trello screenshot) </a:t>
            </a:r>
            <a:endParaRPr/>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3  - Test Plan (?and screenshot)</a:t>
            </a:r>
            <a:endParaRPr/>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v4</a:t>
            </a:r>
            <a:r>
              <a:rPr lang="en"/>
              <a:t>(Trello screenshot) </a:t>
            </a:r>
            <a:endParaRPr/>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4  - Test Plan (?and screenshot)</a:t>
            </a:r>
            <a:endParaRPr/>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v1 (Trello screenshot)</a:t>
            </a:r>
            <a:endParaRPr/>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endParaRPr lang="en-NZ"/>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 Test Plan (?and screenshot)</a:t>
            </a:r>
            <a:endParaRPr/>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v2 (Trello screenshot)</a:t>
            </a:r>
            <a:endParaRPr/>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2  - Test Plan (?and screenshot)</a:t>
            </a:r>
            <a:endParaRPr/>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v3 (Trello screenshot)</a:t>
            </a:r>
            <a:endParaRPr/>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3  - Test Plan (?and screenshot)</a:t>
            </a:r>
            <a:endParaRPr/>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(Trello screenshot)</a:t>
            </a:r>
            <a:endParaRPr/>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 Test Plan ( screenshot)</a:t>
            </a:r>
            <a:endParaRPr/>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(Trello screenshot)</a:t>
            </a:r>
            <a:endParaRPr/>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Intergration - Test Plan ( screenshot)</a:t>
            </a:r>
            <a:endParaRPr/>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 with price formatted to 2</a:t>
                      </a:r>
                    </a:p>
                    <a:p>
                      <a:pPr marL="0" lvl="0" indent="0" algn="l" rtl="0">
                        <a:spcBef>
                          <a:spcPts val="0"/>
                        </a:spcBef>
                        <a:spcAft>
                          <a:spcPts val="0"/>
                        </a:spcAft>
                        <a:buNone/>
                      </a:pPr>
                      <a:r>
                        <a:rPr lang="en-NZ" sz="1800"/>
                        <a:t>decimal places and dollar sign. Menu starts at 1</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(Trello screenshot)</a:t>
            </a:r>
            <a:endParaRPr/>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Describe the implication</a:t>
            </a:r>
          </a:p>
          <a:p>
            <a:pPr marL="114300" indent="0">
              <a:lnSpc>
                <a:spcPct val="114999"/>
              </a:lnSpc>
              <a:buNone/>
            </a:pPr>
            <a:r>
              <a:rPr lang="en-US"/>
              <a:t>Error recovery when the user has imputed something, and the program sends messages to send any solutions for the problem. So, the BOT must be able to find the problem and find a solution to it too.</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 Test Plan ( screenshot)</a:t>
            </a:r>
            <a:endParaRPr/>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5 burgers</a:t>
                      </a:r>
                    </a:p>
                    <a:p>
                      <a:pPr marL="0" lvl="0" indent="0" algn="l" rtl="0">
                        <a:spcBef>
                          <a:spcPts val="0"/>
                        </a:spcBef>
                        <a:spcAft>
                          <a:spcPts val="0"/>
                        </a:spcAft>
                        <a:buNone/>
                      </a:pPr>
                      <a:r>
                        <a:rPr lang="en-NZ" sz="1800"/>
                        <a:t>Typing bat</a:t>
                      </a:r>
                    </a:p>
                    <a:p>
                      <a:pPr marL="0" lvl="0" indent="0" algn="l" rtl="0">
                        <a:spcBef>
                          <a:spcPts val="0"/>
                        </a:spcBef>
                        <a:spcAft>
                          <a:spcPts val="0"/>
                        </a:spcAft>
                        <a:buNone/>
                      </a:pPr>
                      <a:r>
                        <a:rPr lang="en-NZ" sz="1800"/>
                        <a:t>Chose number 1 cheese burger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Program broke</a:t>
                      </a:r>
                    </a:p>
                    <a:p>
                      <a:pPr marL="0" lvl="0" indent="0" algn="l" rtl="0">
                        <a:spcBef>
                          <a:spcPts val="0"/>
                        </a:spcBef>
                        <a:spcAft>
                          <a:spcPts val="0"/>
                        </a:spcAft>
                        <a:buNone/>
                      </a:pPr>
                      <a:r>
                        <a:rPr lang="en-NZ" sz="1800"/>
                        <a:t>Printed BBQ burger instead</a:t>
                      </a:r>
                    </a:p>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(Trello screenshot)</a:t>
            </a:r>
            <a:endParaRPr/>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 Test Plan ( screenshot)</a:t>
            </a:r>
            <a:endParaRPr/>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number of laptops I wished for</a:t>
                      </a:r>
                    </a:p>
                    <a:p>
                      <a:pPr marL="0" lvl="0" indent="0" algn="l" rtl="0">
                        <a:spcBef>
                          <a:spcPts val="0"/>
                        </a:spcBef>
                        <a:spcAft>
                          <a:spcPts val="0"/>
                        </a:spcAft>
                        <a:buNone/>
                      </a:pPr>
                      <a:r>
                        <a:rPr lang="en-NZ" sz="1800"/>
                        <a:t>Shows the information for entered index number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Printed information as I typed in each number</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v3 (Trello screenshot)</a:t>
            </a:r>
            <a:endParaRPr/>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v3 (?and screenshot)</a:t>
            </a:r>
            <a:endParaRPr/>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w</a:t>
                      </a:r>
                    </a:p>
                    <a:p>
                      <a:pPr marL="0" lvl="0" indent="0" algn="l" rtl="0">
                        <a:spcBef>
                          <a:spcPts val="0"/>
                        </a:spcBef>
                        <a:spcAft>
                          <a:spcPts val="0"/>
                        </a:spcAft>
                        <a:buNone/>
                      </a:pPr>
                      <a:r>
                        <a:rPr lang="en-NZ" sz="1200"/>
                        <a:t>Entered special character %</a:t>
                      </a:r>
                    </a:p>
                    <a:p>
                      <a:pPr marL="0" lvl="0" indent="0" algn="l" rtl="0">
                        <a:spcBef>
                          <a:spcPts val="0"/>
                        </a:spcBef>
                        <a:spcAft>
                          <a:spcPts val="0"/>
                        </a:spcAft>
                        <a:buNone/>
                      </a:pPr>
                      <a:r>
                        <a:rPr lang="en-NZ" sz="1200"/>
                        <a:t>Entered 15</a:t>
                      </a:r>
                    </a:p>
                    <a:p>
                      <a:pPr marL="0" lvl="0" indent="0" algn="l" rtl="0">
                        <a:spcBef>
                          <a:spcPts val="0"/>
                        </a:spcBef>
                        <a:spcAft>
                          <a:spcPts val="0"/>
                        </a:spcAft>
                        <a:buNone/>
                      </a:pPr>
                      <a:r>
                        <a:rPr lang="en-NZ" sz="1200"/>
                        <a:t>Entered  number 1</a:t>
                      </a:r>
                      <a:endParaRPr sz="1200"/>
                    </a:p>
                  </a:txBody>
                  <a:tcPr marL="91425" marR="91425" marT="91425" marB="91425"/>
                </a:tc>
                <a:tc>
                  <a:txBody>
                    <a:bodyPr/>
                    <a:lstStyle/>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Your order must be between 1 and 12 </a:t>
                      </a:r>
                    </a:p>
                    <a:p>
                      <a:pPr marL="0" lvl="0" indent="0" algn="l" rtl="0">
                        <a:spcBef>
                          <a:spcPts val="0"/>
                        </a:spcBef>
                        <a:spcAft>
                          <a:spcPts val="0"/>
                        </a:spcAft>
                        <a:buNone/>
                      </a:pPr>
                      <a:r>
                        <a:rPr lang="en-NZ" sz="120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v4 (Trello screenshot)</a:t>
            </a:r>
            <a:endParaRPr/>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v4 (?and screenshot)</a:t>
            </a:r>
            <a:endParaRPr/>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2</a:t>
                      </a:r>
                    </a:p>
                    <a:p>
                      <a:pPr marL="0" lvl="0" indent="0" algn="l" rtl="0">
                        <a:spcBef>
                          <a:spcPts val="0"/>
                        </a:spcBef>
                        <a:spcAft>
                          <a:spcPts val="0"/>
                        </a:spcAft>
                        <a:buNone/>
                      </a:pPr>
                      <a:r>
                        <a:rPr lang="en-NZ" sz="1200"/>
                        <a:t>Entered number 1</a:t>
                      </a:r>
                    </a:p>
                    <a:p>
                      <a:pPr marL="0" lvl="0" indent="0" algn="l" rtl="0">
                        <a:spcBef>
                          <a:spcPts val="0"/>
                        </a:spcBef>
                        <a:spcAft>
                          <a:spcPts val="0"/>
                        </a:spcAft>
                        <a:buNone/>
                      </a:pPr>
                      <a:r>
                        <a:rPr lang="en-NZ" sz="1200"/>
                        <a:t>Entered number 5</a:t>
                      </a:r>
                    </a:p>
                  </a:txBody>
                  <a:tcPr marL="91425" marR="91425" marT="91425" marB="91425"/>
                </a:tc>
                <a:tc>
                  <a:txBody>
                    <a:bodyPr/>
                    <a:lstStyle/>
                    <a:p>
                      <a:pPr marL="0" lvl="0" indent="0" algn="l" rtl="0">
                        <a:spcBef>
                          <a:spcPts val="0"/>
                        </a:spcBef>
                        <a:spcAft>
                          <a:spcPts val="0"/>
                        </a:spcAft>
                        <a:buNone/>
                      </a:pPr>
                      <a:r>
                        <a:rPr lang="en-NZ" sz="1200"/>
                        <a:t>Asked me what laptops I wanted</a:t>
                      </a:r>
                    </a:p>
                    <a:p>
                      <a:pPr marL="0" lvl="0" indent="0" algn="l" rtl="0">
                        <a:spcBef>
                          <a:spcPts val="0"/>
                        </a:spcBef>
                        <a:spcAft>
                          <a:spcPts val="0"/>
                        </a:spcAft>
                        <a:buNone/>
                      </a:pPr>
                      <a:r>
                        <a:rPr lang="en-NZ" sz="1200"/>
                        <a:t>Printed the correct one</a:t>
                      </a:r>
                    </a:p>
                    <a:p>
                      <a:pPr marL="0" lvl="0" indent="0" algn="l" rtl="0">
                        <a:spcBef>
                          <a:spcPts val="0"/>
                        </a:spcBef>
                        <a:spcAft>
                          <a:spcPts val="0"/>
                        </a:spcAft>
                        <a:buNone/>
                      </a:pPr>
                      <a:r>
                        <a:rPr lang="en-NZ" sz="120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v1 </a:t>
            </a:r>
            <a:r>
              <a:rPr lang="en"/>
              <a:t>(Trello screenshot)</a:t>
            </a:r>
            <a:endParaRPr/>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v1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v2 </a:t>
            </a:r>
            <a:r>
              <a:rPr lang="en"/>
              <a:t>(Trello screenshot)</a:t>
            </a:r>
            <a:endParaRPr/>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why it needs to be considered</a:t>
            </a:r>
          </a:p>
          <a:p>
            <a:pPr marL="114300" indent="0">
              <a:lnSpc>
                <a:spcPct val="114999"/>
              </a:lnSpc>
              <a:buNone/>
            </a:pPr>
            <a:r>
              <a:rPr lang="en-US"/>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v2 </a:t>
            </a:r>
            <a:r>
              <a:rPr lang="en"/>
              <a:t>(?and screenshot)</a:t>
            </a:r>
            <a:endParaRPr/>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v3 </a:t>
            </a:r>
            <a:r>
              <a:rPr lang="en"/>
              <a:t>(Trello screenshot)</a:t>
            </a:r>
            <a:endParaRPr/>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v3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789275472"/>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on separate lines and has good formatting too</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663BB51-8009-7742-123F-8058615DA8EC}"/>
              </a:ext>
            </a:extLst>
          </p:cNvPr>
          <p:cNvPicPr>
            <a:picLocks noChangeAspect="1"/>
          </p:cNvPicPr>
          <p:nvPr/>
        </p:nvPicPr>
        <p:blipFill>
          <a:blip r:embed="rId3"/>
          <a:stretch>
            <a:fillRect/>
          </a:stretch>
        </p:blipFill>
        <p:spPr>
          <a:xfrm>
            <a:off x="664804" y="2446301"/>
            <a:ext cx="8096721" cy="1266267"/>
          </a:xfrm>
          <a:prstGeom prst="rect">
            <a:avLst/>
          </a:prstGeom>
        </p:spPr>
      </p:pic>
      <p:pic>
        <p:nvPicPr>
          <p:cNvPr id="5" name="Picture 4">
            <a:extLst>
              <a:ext uri="{FF2B5EF4-FFF2-40B4-BE49-F238E27FC236}">
                <a16:creationId xmlns:a16="http://schemas.microsoft.com/office/drawing/2014/main" id="{6271B5C8-4DCA-ECB0-59BF-D036C1185D99}"/>
              </a:ext>
            </a:extLst>
          </p:cNvPr>
          <p:cNvPicPr>
            <a:picLocks noChangeAspect="1"/>
          </p:cNvPicPr>
          <p:nvPr/>
        </p:nvPicPr>
        <p:blipFill>
          <a:blip r:embed="rId4"/>
          <a:stretch>
            <a:fillRect/>
          </a:stretch>
        </p:blipFill>
        <p:spPr>
          <a:xfrm>
            <a:off x="0" y="1341247"/>
            <a:ext cx="8973802" cy="1105054"/>
          </a:xfrm>
          <a:prstGeom prst="rect">
            <a:avLst/>
          </a:prstGeom>
        </p:spPr>
      </p:pic>
      <p:pic>
        <p:nvPicPr>
          <p:cNvPr id="7" name="Picture 6">
            <a:extLst>
              <a:ext uri="{FF2B5EF4-FFF2-40B4-BE49-F238E27FC236}">
                <a16:creationId xmlns:a16="http://schemas.microsoft.com/office/drawing/2014/main" id="{BF861C62-46A5-3E25-AED5-72E6F5217765}"/>
              </a:ext>
            </a:extLst>
          </p:cNvPr>
          <p:cNvPicPr>
            <a:picLocks noChangeAspect="1"/>
          </p:cNvPicPr>
          <p:nvPr/>
        </p:nvPicPr>
        <p:blipFill>
          <a:blip r:embed="rId5"/>
          <a:stretch>
            <a:fillRect/>
          </a:stretch>
        </p:blipFill>
        <p:spPr>
          <a:xfrm>
            <a:off x="828790" y="1528306"/>
            <a:ext cx="7316221" cy="228632"/>
          </a:xfrm>
          <a:prstGeom prst="rect">
            <a:avLst/>
          </a:prstGeom>
        </p:spPr>
      </p:pic>
    </p:spTree>
    <p:extLst>
      <p:ext uri="{BB962C8B-B14F-4D97-AF65-F5344CB8AC3E}">
        <p14:creationId xmlns:p14="http://schemas.microsoft.com/office/powerpoint/2010/main" val="370029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v4 </a:t>
            </a:r>
            <a:r>
              <a:rPr lang="en"/>
              <a:t>(Trello screenshot)</a:t>
            </a:r>
            <a:endParaRPr/>
          </a:p>
        </p:txBody>
      </p:sp>
      <p:pic>
        <p:nvPicPr>
          <p:cNvPr id="3" name="Picture 2">
            <a:extLst>
              <a:ext uri="{FF2B5EF4-FFF2-40B4-BE49-F238E27FC236}">
                <a16:creationId xmlns:a16="http://schemas.microsoft.com/office/drawing/2014/main" id="{D9561E35-C3DA-0404-EE2D-79B6008BD773}"/>
              </a:ext>
            </a:extLst>
          </p:cNvPr>
          <p:cNvPicPr>
            <a:picLocks noChangeAspect="1"/>
          </p:cNvPicPr>
          <p:nvPr/>
        </p:nvPicPr>
        <p:blipFill>
          <a:blip r:embed="rId3"/>
          <a:stretch>
            <a:fillRect/>
          </a:stretch>
        </p:blipFill>
        <p:spPr>
          <a:xfrm>
            <a:off x="311701" y="1441295"/>
            <a:ext cx="8520599" cy="3702205"/>
          </a:xfrm>
          <a:prstGeom prst="rect">
            <a:avLst/>
          </a:prstGeom>
        </p:spPr>
      </p:pic>
    </p:spTree>
    <p:extLst>
      <p:ext uri="{BB962C8B-B14F-4D97-AF65-F5344CB8AC3E}">
        <p14:creationId xmlns:p14="http://schemas.microsoft.com/office/powerpoint/2010/main" val="2223223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v4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003695455"/>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115493D2-ED00-6F0C-F7A9-BD95460AC05B}"/>
              </a:ext>
            </a:extLst>
          </p:cNvPr>
          <p:cNvPicPr>
            <a:picLocks noChangeAspect="1"/>
          </p:cNvPicPr>
          <p:nvPr/>
        </p:nvPicPr>
        <p:blipFill>
          <a:blip r:embed="rId3"/>
          <a:stretch>
            <a:fillRect/>
          </a:stretch>
        </p:blipFill>
        <p:spPr>
          <a:xfrm>
            <a:off x="311700" y="2348645"/>
            <a:ext cx="6089434" cy="1518906"/>
          </a:xfrm>
          <a:prstGeom prst="rect">
            <a:avLst/>
          </a:prstGeom>
        </p:spPr>
      </p:pic>
      <p:pic>
        <p:nvPicPr>
          <p:cNvPr id="4" name="Picture 3">
            <a:extLst>
              <a:ext uri="{FF2B5EF4-FFF2-40B4-BE49-F238E27FC236}">
                <a16:creationId xmlns:a16="http://schemas.microsoft.com/office/drawing/2014/main" id="{39EE14B0-6875-1BD7-6415-3C27CAC1BD4C}"/>
              </a:ext>
            </a:extLst>
          </p:cNvPr>
          <p:cNvPicPr>
            <a:picLocks noChangeAspect="1"/>
          </p:cNvPicPr>
          <p:nvPr/>
        </p:nvPicPr>
        <p:blipFill>
          <a:blip r:embed="rId4"/>
          <a:stretch>
            <a:fillRect/>
          </a:stretch>
        </p:blipFill>
        <p:spPr>
          <a:xfrm>
            <a:off x="3274724" y="1275949"/>
            <a:ext cx="5620731" cy="1690357"/>
          </a:xfrm>
          <a:prstGeom prst="rect">
            <a:avLst/>
          </a:prstGeom>
        </p:spPr>
      </p:pic>
    </p:spTree>
    <p:extLst>
      <p:ext uri="{BB962C8B-B14F-4D97-AF65-F5344CB8AC3E}">
        <p14:creationId xmlns:p14="http://schemas.microsoft.com/office/powerpoint/2010/main" val="88239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v5 </a:t>
            </a:r>
            <a:r>
              <a:rPr lang="en"/>
              <a:t>(Trello screenshot)</a:t>
            </a:r>
            <a:endParaRPr/>
          </a:p>
        </p:txBody>
      </p:sp>
      <p:pic>
        <p:nvPicPr>
          <p:cNvPr id="3" name="Picture 2">
            <a:extLst>
              <a:ext uri="{FF2B5EF4-FFF2-40B4-BE49-F238E27FC236}">
                <a16:creationId xmlns:a16="http://schemas.microsoft.com/office/drawing/2014/main" id="{9E2111B6-4FF7-A613-D865-9AF6E029A368}"/>
              </a:ext>
            </a:extLst>
          </p:cNvPr>
          <p:cNvPicPr>
            <a:picLocks noChangeAspect="1"/>
          </p:cNvPicPr>
          <p:nvPr/>
        </p:nvPicPr>
        <p:blipFill>
          <a:blip r:embed="rId3"/>
          <a:stretch>
            <a:fillRect/>
          </a:stretch>
        </p:blipFill>
        <p:spPr>
          <a:xfrm>
            <a:off x="420825" y="1260697"/>
            <a:ext cx="8000642" cy="3882803"/>
          </a:xfrm>
          <a:prstGeom prst="rect">
            <a:avLst/>
          </a:prstGeom>
        </p:spPr>
      </p:pic>
    </p:spTree>
    <p:extLst>
      <p:ext uri="{BB962C8B-B14F-4D97-AF65-F5344CB8AC3E}">
        <p14:creationId xmlns:p14="http://schemas.microsoft.com/office/powerpoint/2010/main" val="1035774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v5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324353732"/>
              </p:ext>
            </p:extLst>
          </p:nvPr>
        </p:nvGraphicFramePr>
        <p:xfrm>
          <a:off x="311700" y="3975246"/>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Chose Click and Collect</a:t>
                      </a:r>
                    </a:p>
                    <a:p>
                      <a:pPr marL="0" lvl="0" indent="0" algn="l" rtl="0">
                        <a:spcBef>
                          <a:spcPts val="0"/>
                        </a:spcBef>
                        <a:spcAft>
                          <a:spcPts val="0"/>
                        </a:spcAft>
                        <a:buNone/>
                      </a:pPr>
                      <a:r>
                        <a:rPr lang="en-US" sz="1200" dirty="0"/>
                        <a:t>Chose Delivery</a:t>
                      </a:r>
                    </a:p>
                    <a:p>
                      <a:pPr marL="0" lvl="0" indent="0" algn="l" rtl="0">
                        <a:spcBef>
                          <a:spcPts val="0"/>
                        </a:spcBef>
                        <a:spcAft>
                          <a:spcPts val="0"/>
                        </a:spcAft>
                        <a:buNone/>
                      </a:pPr>
                      <a:r>
                        <a:rPr lang="en-US" sz="1200" dirty="0"/>
                        <a:t>Delivery Charge is added</a:t>
                      </a:r>
                      <a:endParaRPr sz="1200" dirty="0"/>
                    </a:p>
                  </a:txBody>
                  <a:tcPr marL="91425" marR="91425" marT="91425" marB="91425"/>
                </a:tc>
                <a:tc>
                  <a:txBody>
                    <a:bodyPr/>
                    <a:lstStyle/>
                    <a:p>
                      <a:pPr marL="0" lvl="0" indent="0" algn="l" rtl="0">
                        <a:spcBef>
                          <a:spcPts val="0"/>
                        </a:spcBef>
                        <a:spcAft>
                          <a:spcPts val="0"/>
                        </a:spcAft>
                        <a:buNone/>
                      </a:pPr>
                      <a:r>
                        <a:rPr lang="en-US" sz="1200" dirty="0"/>
                        <a:t>Click and Collect Worked – Prints Name and Phone</a:t>
                      </a:r>
                    </a:p>
                    <a:p>
                      <a:pPr marL="0" lvl="0" indent="0" algn="l" rtl="0">
                        <a:spcBef>
                          <a:spcPts val="0"/>
                        </a:spcBef>
                        <a:spcAft>
                          <a:spcPts val="0"/>
                        </a:spcAft>
                        <a:buNone/>
                      </a:pPr>
                      <a:r>
                        <a:rPr lang="en-US" sz="1200" dirty="0"/>
                        <a:t>Delivery Worked – Prints Name, Phone and Address</a:t>
                      </a:r>
                    </a:p>
                    <a:p>
                      <a:pPr marL="0" lvl="0" indent="0" algn="l" rtl="0">
                        <a:spcBef>
                          <a:spcPts val="0"/>
                        </a:spcBef>
                        <a:spcAft>
                          <a:spcPts val="0"/>
                        </a:spcAft>
                        <a:buNone/>
                      </a:pPr>
                      <a:r>
                        <a:rPr lang="en-US" sz="1200" dirty="0"/>
                        <a:t>Delivery Charge added when delivery is less than 5 items</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25215CD-DBB6-0603-AC02-F8CD9BEC4F2D}"/>
              </a:ext>
            </a:extLst>
          </p:cNvPr>
          <p:cNvPicPr>
            <a:picLocks noChangeAspect="1"/>
          </p:cNvPicPr>
          <p:nvPr/>
        </p:nvPicPr>
        <p:blipFill>
          <a:blip r:embed="rId3"/>
          <a:stretch>
            <a:fillRect/>
          </a:stretch>
        </p:blipFill>
        <p:spPr>
          <a:xfrm>
            <a:off x="5970489" y="982960"/>
            <a:ext cx="2876303" cy="1589932"/>
          </a:xfrm>
          <a:prstGeom prst="rect">
            <a:avLst/>
          </a:prstGeom>
        </p:spPr>
      </p:pic>
      <p:pic>
        <p:nvPicPr>
          <p:cNvPr id="5" name="Picture 4">
            <a:extLst>
              <a:ext uri="{FF2B5EF4-FFF2-40B4-BE49-F238E27FC236}">
                <a16:creationId xmlns:a16="http://schemas.microsoft.com/office/drawing/2014/main" id="{F2487FD0-A438-3332-5BC0-8DB52C9A7115}"/>
              </a:ext>
            </a:extLst>
          </p:cNvPr>
          <p:cNvPicPr>
            <a:picLocks noChangeAspect="1"/>
          </p:cNvPicPr>
          <p:nvPr/>
        </p:nvPicPr>
        <p:blipFill>
          <a:blip r:embed="rId4"/>
          <a:stretch>
            <a:fillRect/>
          </a:stretch>
        </p:blipFill>
        <p:spPr>
          <a:xfrm>
            <a:off x="623206" y="1507294"/>
            <a:ext cx="5347283" cy="1018865"/>
          </a:xfrm>
          <a:prstGeom prst="rect">
            <a:avLst/>
          </a:prstGeom>
        </p:spPr>
      </p:pic>
      <p:pic>
        <p:nvPicPr>
          <p:cNvPr id="7" name="Picture 6">
            <a:extLst>
              <a:ext uri="{FF2B5EF4-FFF2-40B4-BE49-F238E27FC236}">
                <a16:creationId xmlns:a16="http://schemas.microsoft.com/office/drawing/2014/main" id="{888DCD2A-622D-B521-5504-790BCDEA15C5}"/>
              </a:ext>
            </a:extLst>
          </p:cNvPr>
          <p:cNvPicPr>
            <a:picLocks noChangeAspect="1"/>
          </p:cNvPicPr>
          <p:nvPr/>
        </p:nvPicPr>
        <p:blipFill>
          <a:blip r:embed="rId5"/>
          <a:stretch>
            <a:fillRect/>
          </a:stretch>
        </p:blipFill>
        <p:spPr>
          <a:xfrm>
            <a:off x="623206" y="2735832"/>
            <a:ext cx="4659900" cy="1192681"/>
          </a:xfrm>
          <a:prstGeom prst="rect">
            <a:avLst/>
          </a:prstGeom>
        </p:spPr>
      </p:pic>
    </p:spTree>
    <p:extLst>
      <p:ext uri="{BB962C8B-B14F-4D97-AF65-F5344CB8AC3E}">
        <p14:creationId xmlns:p14="http://schemas.microsoft.com/office/powerpoint/2010/main" val="3704923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 </a:t>
            </a:r>
            <a:r>
              <a:rPr lang="en" dirty="0"/>
              <a:t>(Trello screenshot)</a:t>
            </a:r>
            <a:endParaRPr dirty="0"/>
          </a:p>
        </p:txBody>
      </p:sp>
      <p:pic>
        <p:nvPicPr>
          <p:cNvPr id="4" name="Picture 3">
            <a:extLst>
              <a:ext uri="{FF2B5EF4-FFF2-40B4-BE49-F238E27FC236}">
                <a16:creationId xmlns:a16="http://schemas.microsoft.com/office/drawing/2014/main" id="{FFCF5B72-30F2-3C4B-9D95-C3A2B9F5B98D}"/>
              </a:ext>
            </a:extLst>
          </p:cNvPr>
          <p:cNvPicPr>
            <a:picLocks noChangeAspect="1"/>
          </p:cNvPicPr>
          <p:nvPr/>
        </p:nvPicPr>
        <p:blipFill>
          <a:blip r:embed="rId3"/>
          <a:stretch>
            <a:fillRect/>
          </a:stretch>
        </p:blipFill>
        <p:spPr>
          <a:xfrm>
            <a:off x="0" y="1258181"/>
            <a:ext cx="9144000" cy="3167063"/>
          </a:xfrm>
          <a:prstGeom prst="rect">
            <a:avLst/>
          </a:prstGeom>
        </p:spPr>
      </p:pic>
    </p:spTree>
    <p:extLst>
      <p:ext uri="{BB962C8B-B14F-4D97-AF65-F5344CB8AC3E}">
        <p14:creationId xmlns:p14="http://schemas.microsoft.com/office/powerpoint/2010/main" val="2570598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74935035"/>
              </p:ext>
            </p:extLst>
          </p:nvPr>
        </p:nvGraphicFramePr>
        <p:xfrm>
          <a:off x="311700" y="3810034"/>
          <a:ext cx="8520600" cy="140205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t>Test Case</a:t>
                      </a:r>
                      <a:endParaRPr sz="1100" b="1" dirty="0"/>
                    </a:p>
                  </a:txBody>
                  <a:tcPr marL="91425" marR="91425" marT="91425" marB="91425">
                    <a:solidFill>
                      <a:srgbClr val="CCCCCC"/>
                    </a:solidFill>
                  </a:tcPr>
                </a:tc>
                <a:tc>
                  <a:txBody>
                    <a:bodyPr/>
                    <a:lstStyle/>
                    <a:p>
                      <a:pPr marL="0" lvl="0" indent="0" algn="l" rtl="0">
                        <a:spcBef>
                          <a:spcPts val="0"/>
                        </a:spcBef>
                        <a:spcAft>
                          <a:spcPts val="0"/>
                        </a:spcAft>
                        <a:buNone/>
                      </a:pPr>
                      <a:r>
                        <a:rPr lang="en" sz="1100" b="1"/>
                        <a:t>Expected Values</a:t>
                      </a:r>
                      <a:endParaRPr sz="11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100" dirty="0"/>
                        <a:t>Entered 1 Chose Confirm</a:t>
                      </a:r>
                    </a:p>
                    <a:p>
                      <a:pPr marL="0" lvl="0" indent="0" algn="l" rtl="0">
                        <a:spcBef>
                          <a:spcPts val="0"/>
                        </a:spcBef>
                        <a:spcAft>
                          <a:spcPts val="0"/>
                        </a:spcAft>
                        <a:buNone/>
                      </a:pPr>
                      <a:r>
                        <a:rPr lang="en-US" sz="1100" dirty="0"/>
                        <a:t>Entered 2 Chose Cancel</a:t>
                      </a:r>
                    </a:p>
                    <a:p>
                      <a:pPr marL="0" lvl="0" indent="0" algn="l" rtl="0">
                        <a:spcBef>
                          <a:spcPts val="0"/>
                        </a:spcBef>
                        <a:spcAft>
                          <a:spcPts val="0"/>
                        </a:spcAft>
                        <a:buNone/>
                      </a:pPr>
                      <a:r>
                        <a:rPr lang="en-US" sz="1100" dirty="0"/>
                        <a:t>Entered 4</a:t>
                      </a:r>
                    </a:p>
                    <a:p>
                      <a:pPr marL="0" lvl="0" indent="0" algn="l" rtl="0">
                        <a:spcBef>
                          <a:spcPts val="0"/>
                        </a:spcBef>
                        <a:spcAft>
                          <a:spcPts val="0"/>
                        </a:spcAft>
                        <a:buNone/>
                      </a:pPr>
                      <a:r>
                        <a:rPr lang="en-US" sz="1100" dirty="0"/>
                        <a:t>Invalid entry entered s</a:t>
                      </a:r>
                      <a:endParaRPr sz="1100" dirty="0"/>
                    </a:p>
                  </a:txBody>
                  <a:tcPr marL="91425" marR="91425" marT="91425" marB="91425"/>
                </a:tc>
                <a:tc>
                  <a:txBody>
                    <a:bodyPr/>
                    <a:lstStyle/>
                    <a:p>
                      <a:pPr marL="0" lvl="0" indent="0" algn="l" rtl="0">
                        <a:spcBef>
                          <a:spcPts val="0"/>
                        </a:spcBef>
                        <a:spcAft>
                          <a:spcPts val="0"/>
                        </a:spcAft>
                        <a:buNone/>
                      </a:pPr>
                      <a:r>
                        <a:rPr lang="en-US" sz="1100" dirty="0"/>
                        <a:t>Confirm Worked – printed "Confirmed"</a:t>
                      </a:r>
                    </a:p>
                    <a:p>
                      <a:pPr marL="0" lvl="0" indent="0" algn="l" rtl="0">
                        <a:spcBef>
                          <a:spcPts val="0"/>
                        </a:spcBef>
                        <a:spcAft>
                          <a:spcPts val="0"/>
                        </a:spcAft>
                        <a:buNone/>
                      </a:pPr>
                      <a:r>
                        <a:rPr lang="en-US" sz="1100" dirty="0"/>
                        <a:t>Cancel Worked – printed "Cancelled"</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2D562BA8-80A7-9D0B-1890-5F72EF6A87D3}"/>
              </a:ext>
            </a:extLst>
          </p:cNvPr>
          <p:cNvPicPr>
            <a:picLocks noChangeAspect="1"/>
          </p:cNvPicPr>
          <p:nvPr/>
        </p:nvPicPr>
        <p:blipFill>
          <a:blip r:embed="rId3"/>
          <a:stretch>
            <a:fillRect/>
          </a:stretch>
        </p:blipFill>
        <p:spPr>
          <a:xfrm>
            <a:off x="4572000" y="1022205"/>
            <a:ext cx="3488267" cy="2775256"/>
          </a:xfrm>
          <a:prstGeom prst="rect">
            <a:avLst/>
          </a:prstGeom>
        </p:spPr>
      </p:pic>
      <p:pic>
        <p:nvPicPr>
          <p:cNvPr id="8" name="Picture 7">
            <a:extLst>
              <a:ext uri="{FF2B5EF4-FFF2-40B4-BE49-F238E27FC236}">
                <a16:creationId xmlns:a16="http://schemas.microsoft.com/office/drawing/2014/main" id="{C64CC9C9-13CA-C2BE-9816-3FF5460E3E86}"/>
              </a:ext>
            </a:extLst>
          </p:cNvPr>
          <p:cNvPicPr>
            <a:picLocks noChangeAspect="1"/>
          </p:cNvPicPr>
          <p:nvPr/>
        </p:nvPicPr>
        <p:blipFill>
          <a:blip r:embed="rId4"/>
          <a:stretch>
            <a:fillRect/>
          </a:stretch>
        </p:blipFill>
        <p:spPr>
          <a:xfrm>
            <a:off x="2536354" y="1123805"/>
            <a:ext cx="1471396" cy="2477351"/>
          </a:xfrm>
          <a:prstGeom prst="rect">
            <a:avLst/>
          </a:prstGeom>
        </p:spPr>
      </p:pic>
    </p:spTree>
    <p:extLst>
      <p:ext uri="{BB962C8B-B14F-4D97-AF65-F5344CB8AC3E}">
        <p14:creationId xmlns:p14="http://schemas.microsoft.com/office/powerpoint/2010/main" val="1731895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 </a:t>
            </a:r>
            <a:r>
              <a:rPr lang="en" dirty="0"/>
              <a:t>(Trello screenshot)</a:t>
            </a:r>
            <a:endParaRPr dirty="0"/>
          </a:p>
        </p:txBody>
      </p:sp>
      <p:pic>
        <p:nvPicPr>
          <p:cNvPr id="3" name="Picture 2">
            <a:extLst>
              <a:ext uri="{FF2B5EF4-FFF2-40B4-BE49-F238E27FC236}">
                <a16:creationId xmlns:a16="http://schemas.microsoft.com/office/drawing/2014/main" id="{D00384C7-9222-09B1-6267-62970231C65E}"/>
              </a:ext>
            </a:extLst>
          </p:cNvPr>
          <p:cNvPicPr>
            <a:picLocks noChangeAspect="1"/>
          </p:cNvPicPr>
          <p:nvPr/>
        </p:nvPicPr>
        <p:blipFill>
          <a:blip r:embed="rId3"/>
          <a:stretch>
            <a:fillRect/>
          </a:stretch>
        </p:blipFill>
        <p:spPr>
          <a:xfrm>
            <a:off x="0" y="1348067"/>
            <a:ext cx="9144000" cy="2447365"/>
          </a:xfrm>
          <a:prstGeom prst="rect">
            <a:avLst/>
          </a:prstGeom>
        </p:spPr>
      </p:pic>
    </p:spTree>
    <p:extLst>
      <p:ext uri="{BB962C8B-B14F-4D97-AF65-F5344CB8AC3E}">
        <p14:creationId xmlns:p14="http://schemas.microsoft.com/office/powerpoint/2010/main" val="133500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how you plan to address the implication</a:t>
            </a:r>
          </a:p>
          <a:p>
            <a:pPr marL="114300" indent="0">
              <a:lnSpc>
                <a:spcPct val="114999"/>
              </a:lnSpc>
              <a:buNone/>
            </a:pPr>
            <a:r>
              <a:rPr lang="en-US"/>
              <a:t>To ensure the user can recover from errors I will be using value error code and the validation code to inform the user as soon as an incorrect or in-valid code has been entered</a:t>
            </a:r>
          </a:p>
          <a:p>
            <a:pPr marL="114300" indent="0">
              <a:buNone/>
            </a:pPr>
            <a:endParaRPr lang="en-NZ"/>
          </a:p>
        </p:txBody>
      </p:sp>
    </p:spTree>
    <p:extLst>
      <p:ext uri="{BB962C8B-B14F-4D97-AF65-F5344CB8AC3E}">
        <p14:creationId xmlns:p14="http://schemas.microsoft.com/office/powerpoint/2010/main" val="167409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05028532"/>
              </p:ext>
            </p:extLst>
          </p:nvPr>
        </p:nvGraphicFramePr>
        <p:xfrm>
          <a:off x="311700" y="3179028"/>
          <a:ext cx="8832300" cy="198114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Chose Confirm</a:t>
                      </a:r>
                    </a:p>
                    <a:p>
                      <a:pPr marL="0" lvl="0" indent="0" algn="l" rtl="0">
                        <a:spcBef>
                          <a:spcPts val="0"/>
                        </a:spcBef>
                        <a:spcAft>
                          <a:spcPts val="0"/>
                        </a:spcAft>
                        <a:buNone/>
                      </a:pPr>
                      <a:r>
                        <a:rPr lang="en-US" sz="1200" dirty="0"/>
                        <a:t>Entered 2 Chose Cancel</a:t>
                      </a:r>
                    </a:p>
                    <a:p>
                      <a:pPr marL="0" lvl="0" indent="0" algn="l" rtl="0">
                        <a:spcBef>
                          <a:spcPts val="0"/>
                        </a:spcBef>
                        <a:spcAft>
                          <a:spcPts val="0"/>
                        </a:spcAft>
                        <a:buNone/>
                      </a:pPr>
                      <a:r>
                        <a:rPr lang="en-US" sz="1200" dirty="0"/>
                        <a:t>Entered  number 7</a:t>
                      </a:r>
                    </a:p>
                    <a:p>
                      <a:pPr marL="0" lvl="0" indent="0" algn="l" rtl="0">
                        <a:spcBef>
                          <a:spcPts val="0"/>
                        </a:spcBef>
                        <a:spcAft>
                          <a:spcPts val="0"/>
                        </a:spcAft>
                        <a:buNone/>
                      </a:pPr>
                      <a:r>
                        <a:rPr lang="en-US" sz="1200" dirty="0"/>
                        <a:t>Invalid entry</a:t>
                      </a:r>
                    </a:p>
                    <a:p>
                      <a:pPr marL="0" lvl="0" indent="0" algn="l" rtl="0">
                        <a:spcBef>
                          <a:spcPts val="0"/>
                        </a:spcBef>
                        <a:spcAft>
                          <a:spcPts val="0"/>
                        </a:spcAft>
                        <a:buNone/>
                      </a:pPr>
                      <a:r>
                        <a:rPr lang="en-US" sz="1200" dirty="0" err="1"/>
                        <a:t>Speicla</a:t>
                      </a:r>
                      <a:r>
                        <a:rPr lang="en-US" sz="1200" dirty="0"/>
                        <a:t> Character</a:t>
                      </a:r>
                      <a:endParaRPr sz="1200" dirty="0"/>
                    </a:p>
                  </a:txBody>
                  <a:tcPr marL="91425" marR="91425" marT="91425" marB="91425"/>
                </a:tc>
                <a:tc>
                  <a:txBody>
                    <a:bodyPr/>
                    <a:lstStyle/>
                    <a:p>
                      <a:pPr marL="0" lvl="0" indent="0" algn="l" rtl="0">
                        <a:spcBef>
                          <a:spcPts val="0"/>
                        </a:spcBef>
                        <a:spcAft>
                          <a:spcPts val="0"/>
                        </a:spcAft>
                        <a:buNone/>
                      </a:pPr>
                      <a:r>
                        <a:rPr lang="en-US" sz="1100" dirty="0"/>
                        <a:t>Confirm Worked – printed "Confirmed" “Your burger is being made "It will be ready soon"</a:t>
                      </a:r>
                    </a:p>
                    <a:p>
                      <a:pPr marL="0" lvl="0" indent="0" algn="l" rtl="0">
                        <a:spcBef>
                          <a:spcPts val="0"/>
                        </a:spcBef>
                        <a:spcAft>
                          <a:spcPts val="0"/>
                        </a:spcAft>
                        <a:buNone/>
                      </a:pPr>
                      <a:r>
                        <a:rPr lang="en-US" sz="1100" dirty="0"/>
                        <a:t>Cancel Worked – printed "Cancelled" "You can restart your order or exit the</a:t>
                      </a:r>
                    </a:p>
                    <a:p>
                      <a:pPr marL="0" lvl="0" indent="0" algn="l" rtl="0">
                        <a:spcBef>
                          <a:spcPts val="0"/>
                        </a:spcBef>
                        <a:spcAft>
                          <a:spcPts val="0"/>
                        </a:spcAft>
                        <a:buNone/>
                      </a:pPr>
                      <a:r>
                        <a:rPr lang="en-US" sz="1100" dirty="0"/>
                        <a:t>Bot</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F2BB651-EAE6-EDB7-567E-6D1727811869}"/>
              </a:ext>
            </a:extLst>
          </p:cNvPr>
          <p:cNvPicPr>
            <a:picLocks noChangeAspect="1"/>
          </p:cNvPicPr>
          <p:nvPr/>
        </p:nvPicPr>
        <p:blipFill>
          <a:blip r:embed="rId3"/>
          <a:stretch>
            <a:fillRect/>
          </a:stretch>
        </p:blipFill>
        <p:spPr>
          <a:xfrm>
            <a:off x="5554133" y="973902"/>
            <a:ext cx="3065125" cy="2320129"/>
          </a:xfrm>
          <a:prstGeom prst="rect">
            <a:avLst/>
          </a:prstGeom>
        </p:spPr>
      </p:pic>
      <p:pic>
        <p:nvPicPr>
          <p:cNvPr id="6" name="Picture 5">
            <a:extLst>
              <a:ext uri="{FF2B5EF4-FFF2-40B4-BE49-F238E27FC236}">
                <a16:creationId xmlns:a16="http://schemas.microsoft.com/office/drawing/2014/main" id="{200DADCA-AD8E-C855-E444-622B1B3A1AFF}"/>
              </a:ext>
            </a:extLst>
          </p:cNvPr>
          <p:cNvPicPr>
            <a:picLocks noChangeAspect="1"/>
          </p:cNvPicPr>
          <p:nvPr/>
        </p:nvPicPr>
        <p:blipFill>
          <a:blip r:embed="rId4"/>
          <a:stretch>
            <a:fillRect/>
          </a:stretch>
        </p:blipFill>
        <p:spPr>
          <a:xfrm>
            <a:off x="524742" y="1493555"/>
            <a:ext cx="1848108" cy="1800476"/>
          </a:xfrm>
          <a:prstGeom prst="rect">
            <a:avLst/>
          </a:prstGeom>
        </p:spPr>
      </p:pic>
      <p:pic>
        <p:nvPicPr>
          <p:cNvPr id="9" name="Picture 8">
            <a:extLst>
              <a:ext uri="{FF2B5EF4-FFF2-40B4-BE49-F238E27FC236}">
                <a16:creationId xmlns:a16="http://schemas.microsoft.com/office/drawing/2014/main" id="{D7763C30-9F3B-8E46-BAF9-3FEBCD75ED1D}"/>
              </a:ext>
            </a:extLst>
          </p:cNvPr>
          <p:cNvPicPr>
            <a:picLocks noChangeAspect="1"/>
          </p:cNvPicPr>
          <p:nvPr/>
        </p:nvPicPr>
        <p:blipFill>
          <a:blip r:embed="rId5"/>
          <a:stretch>
            <a:fillRect/>
          </a:stretch>
        </p:blipFill>
        <p:spPr>
          <a:xfrm>
            <a:off x="2620115" y="1217268"/>
            <a:ext cx="2437308" cy="2134585"/>
          </a:xfrm>
          <a:prstGeom prst="rect">
            <a:avLst/>
          </a:prstGeom>
        </p:spPr>
      </p:pic>
    </p:spTree>
    <p:extLst>
      <p:ext uri="{BB962C8B-B14F-4D97-AF65-F5344CB8AC3E}">
        <p14:creationId xmlns:p14="http://schemas.microsoft.com/office/powerpoint/2010/main" val="1719078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3FA1E0A8-D31C-4D3B-D653-A6254D86CA21}"/>
              </a:ext>
            </a:extLst>
          </p:cNvPr>
          <p:cNvPicPr>
            <a:picLocks noChangeAspect="1"/>
          </p:cNvPicPr>
          <p:nvPr/>
        </p:nvPicPr>
        <p:blipFill>
          <a:blip r:embed="rId3"/>
          <a:stretch>
            <a:fillRect/>
          </a:stretch>
        </p:blipFill>
        <p:spPr>
          <a:xfrm>
            <a:off x="155850" y="1228179"/>
            <a:ext cx="8832300" cy="3915321"/>
          </a:xfrm>
          <a:prstGeom prst="rect">
            <a:avLst/>
          </a:prstGeom>
        </p:spPr>
      </p:pic>
    </p:spTree>
    <p:extLst>
      <p:ext uri="{BB962C8B-B14F-4D97-AF65-F5344CB8AC3E}">
        <p14:creationId xmlns:p14="http://schemas.microsoft.com/office/powerpoint/2010/main" val="173906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781145577"/>
              </p:ext>
            </p:extLst>
          </p:nvPr>
        </p:nvGraphicFramePr>
        <p:xfrm>
          <a:off x="311700" y="3709606"/>
          <a:ext cx="8832300" cy="164586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s</a:t>
                      </a:r>
                    </a:p>
                  </a:txBody>
                  <a:tcPr marL="91425" marR="91425" marT="91425" marB="91425"/>
                </a:tc>
                <a:tc>
                  <a:txBody>
                    <a:bodyPr/>
                    <a:lstStyle/>
                    <a:p>
                      <a:pPr marL="0" lvl="0" indent="0" algn="l" rtl="0">
                        <a:spcBef>
                          <a:spcPts val="0"/>
                        </a:spcBef>
                        <a:spcAft>
                          <a:spcPts val="0"/>
                        </a:spcAft>
                        <a:buNone/>
                      </a:pPr>
                      <a:r>
                        <a:rPr lang="en-US" sz="1100" dirty="0"/>
                        <a:t>New Order Worked – printed "New Order"</a:t>
                      </a:r>
                    </a:p>
                    <a:p>
                      <a:pPr marL="0" lvl="0" indent="0" algn="l" rtl="0">
                        <a:spcBef>
                          <a:spcPts val="0"/>
                        </a:spcBef>
                        <a:spcAft>
                          <a:spcPts val="0"/>
                        </a:spcAft>
                        <a:buNone/>
                      </a:pPr>
                      <a:r>
                        <a:rPr lang="en-US" sz="1100" dirty="0"/>
                        <a:t>Exit Bot Worked – printed "Exit Bot"</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Program prints "That was not a valid input" and asked for input again"</a:t>
                      </a:r>
                    </a:p>
                    <a:p>
                      <a:pPr marL="0" lvl="0" indent="0" algn="l" rtl="0">
                        <a:spcBef>
                          <a:spcPts val="0"/>
                        </a:spcBef>
                        <a:spcAft>
                          <a:spcPts val="0"/>
                        </a:spcAft>
                        <a:buNone/>
                      </a:pPr>
                      <a:r>
                        <a:rPr lang="en-US" sz="1100" dirty="0"/>
                        <a:t>Will need to clear the data</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30ECA3E-946D-E4EC-9B12-42CD187307F1}"/>
              </a:ext>
            </a:extLst>
          </p:cNvPr>
          <p:cNvPicPr>
            <a:picLocks noChangeAspect="1"/>
          </p:cNvPicPr>
          <p:nvPr/>
        </p:nvPicPr>
        <p:blipFill>
          <a:blip r:embed="rId3"/>
          <a:stretch>
            <a:fillRect/>
          </a:stretch>
        </p:blipFill>
        <p:spPr>
          <a:xfrm>
            <a:off x="5870723" y="1038197"/>
            <a:ext cx="2121811" cy="2480039"/>
          </a:xfrm>
          <a:prstGeom prst="rect">
            <a:avLst/>
          </a:prstGeom>
        </p:spPr>
      </p:pic>
      <p:pic>
        <p:nvPicPr>
          <p:cNvPr id="7" name="Picture 6">
            <a:extLst>
              <a:ext uri="{FF2B5EF4-FFF2-40B4-BE49-F238E27FC236}">
                <a16:creationId xmlns:a16="http://schemas.microsoft.com/office/drawing/2014/main" id="{48B0EB1B-19BB-5F8C-CCDB-D3178DEFB3E4}"/>
              </a:ext>
            </a:extLst>
          </p:cNvPr>
          <p:cNvPicPr>
            <a:picLocks noChangeAspect="1"/>
          </p:cNvPicPr>
          <p:nvPr/>
        </p:nvPicPr>
        <p:blipFill>
          <a:blip r:embed="rId4"/>
          <a:stretch>
            <a:fillRect/>
          </a:stretch>
        </p:blipFill>
        <p:spPr>
          <a:xfrm>
            <a:off x="2314222" y="1001542"/>
            <a:ext cx="3102876" cy="2553351"/>
          </a:xfrm>
          <a:prstGeom prst="rect">
            <a:avLst/>
          </a:prstGeom>
        </p:spPr>
      </p:pic>
    </p:spTree>
    <p:extLst>
      <p:ext uri="{BB962C8B-B14F-4D97-AF65-F5344CB8AC3E}">
        <p14:creationId xmlns:p14="http://schemas.microsoft.com/office/powerpoint/2010/main" val="2807010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 </a:t>
            </a:r>
            <a:r>
              <a:rPr lang="en" dirty="0"/>
              <a:t>(Trello screenshot)</a:t>
            </a:r>
            <a:endParaRPr dirty="0"/>
          </a:p>
        </p:txBody>
      </p:sp>
    </p:spTree>
    <p:extLst>
      <p:ext uri="{BB962C8B-B14F-4D97-AF65-F5344CB8AC3E}">
        <p14:creationId xmlns:p14="http://schemas.microsoft.com/office/powerpoint/2010/main" val="3427188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091600505"/>
              </p:ext>
            </p:extLst>
          </p:nvPr>
        </p:nvGraphicFramePr>
        <p:xfrm>
          <a:off x="311700" y="3709606"/>
          <a:ext cx="8832300" cy="137154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s</a:t>
                      </a:r>
                    </a:p>
                  </a:txBody>
                  <a:tcPr marL="91425" marR="91425" marT="91425" marB="91425"/>
                </a:tc>
                <a:tc>
                  <a:txBody>
                    <a:bodyPr/>
                    <a:lstStyle/>
                    <a:p>
                      <a:pPr marL="0" lvl="0" indent="0" algn="l" rtl="0">
                        <a:spcBef>
                          <a:spcPts val="0"/>
                        </a:spcBef>
                        <a:spcAft>
                          <a:spcPts val="0"/>
                        </a:spcAft>
                        <a:buNone/>
                      </a:pPr>
                      <a:endParaRPr lang="en-NZ" sz="11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11205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if required – Show screenshot of GitHub commits and comments</a:t>
            </a:r>
            <a:endParaRPr lang="en-NZ"/>
          </a:p>
        </p:txBody>
      </p:sp>
    </p:spTree>
    <p:extLst>
      <p:ext uri="{BB962C8B-B14F-4D97-AF65-F5344CB8AC3E}">
        <p14:creationId xmlns:p14="http://schemas.microsoft.com/office/powerpoint/2010/main" val="1738722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Python Code </a:t>
            </a:r>
            <a:r>
              <a:rPr lang="en-US" err="1"/>
              <a:t>Coventions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Show screenshot of PEP8 testing both before and after.</a:t>
            </a:r>
            <a:endParaRPr lang="en-NZ"/>
          </a:p>
        </p:txBody>
      </p:sp>
    </p:spTree>
    <p:extLst>
      <p:ext uri="{BB962C8B-B14F-4D97-AF65-F5344CB8AC3E}">
        <p14:creationId xmlns:p14="http://schemas.microsoft.com/office/powerpoint/2010/main" val="1602139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pic>
        <p:nvPicPr>
          <p:cNvPr id="3" name="Picture 2">
            <a:extLst>
              <a:ext uri="{FF2B5EF4-FFF2-40B4-BE49-F238E27FC236}">
                <a16:creationId xmlns:a16="http://schemas.microsoft.com/office/drawing/2014/main" id="{356B557D-D383-1EA0-4FBD-4DA4A7DD0FD4}"/>
              </a:ext>
            </a:extLst>
          </p:cNvPr>
          <p:cNvPicPr>
            <a:picLocks noChangeAspect="1"/>
          </p:cNvPicPr>
          <p:nvPr/>
        </p:nvPicPr>
        <p:blipFill>
          <a:blip r:embed="rId3"/>
          <a:stretch>
            <a:fillRect/>
          </a:stretch>
        </p:blipFill>
        <p:spPr>
          <a:xfrm>
            <a:off x="5859229" y="826245"/>
            <a:ext cx="3458538" cy="4256193"/>
          </a:xfrm>
          <a:prstGeom prst="rect">
            <a:avLst/>
          </a:prstGeom>
        </p:spPr>
      </p:pic>
      <p:pic>
        <p:nvPicPr>
          <p:cNvPr id="5" name="Picture 4">
            <a:extLst>
              <a:ext uri="{FF2B5EF4-FFF2-40B4-BE49-F238E27FC236}">
                <a16:creationId xmlns:a16="http://schemas.microsoft.com/office/drawing/2014/main" id="{D27F0B1B-9D4F-E677-AD40-CC77B914D659}"/>
              </a:ext>
            </a:extLst>
          </p:cNvPr>
          <p:cNvPicPr>
            <a:picLocks noChangeAspect="1"/>
          </p:cNvPicPr>
          <p:nvPr/>
        </p:nvPicPr>
        <p:blipFill>
          <a:blip r:embed="rId4"/>
          <a:stretch>
            <a:fillRect/>
          </a:stretch>
        </p:blipFill>
        <p:spPr>
          <a:xfrm>
            <a:off x="76622" y="2472267"/>
            <a:ext cx="5757325" cy="1844988"/>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a:t>Screenshot after errors fixed</a:t>
            </a:r>
            <a:endParaRPr i="1"/>
          </a:p>
        </p:txBody>
      </p:sp>
    </p:spTree>
    <p:extLst>
      <p:ext uri="{BB962C8B-B14F-4D97-AF65-F5344CB8AC3E}">
        <p14:creationId xmlns:p14="http://schemas.microsoft.com/office/powerpoint/2010/main" val="242259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Describe the implication</a:t>
            </a:r>
          </a:p>
          <a:p>
            <a:pPr marL="114300" indent="0">
              <a:lnSpc>
                <a:spcPct val="114999"/>
              </a:lnSpc>
              <a:buNone/>
            </a:pPr>
            <a:r>
              <a:rPr lang="en-US"/>
              <a:t>The second implication is privacy. This implication addresses where </a:t>
            </a:r>
            <a:r>
              <a:rPr lang="en-US" err="1"/>
              <a:t>someonw</a:t>
            </a:r>
            <a:r>
              <a:rPr lang="en-US"/>
              <a:t> can leak </a:t>
            </a:r>
            <a:r>
              <a:rPr lang="en-US" err="1"/>
              <a:t>ou</a:t>
            </a:r>
            <a:r>
              <a:rPr lang="en-US"/>
              <a:t> information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508299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rgbClr val="595959"/>
                </a:solidFill>
              </a:rPr>
              <a:t>Discusses how the information from planning, testing and trialling of components assisted in the development of a high-quality outcome</a:t>
            </a:r>
            <a:endParaRPr dirty="0"/>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7978861" cy="954107"/>
          </a:xfrm>
          <a:prstGeom prst="rect">
            <a:avLst/>
          </a:prstGeom>
          <a:noFill/>
        </p:spPr>
        <p:txBody>
          <a:bodyPr wrap="square" rtlCol="0">
            <a:spAutoFit/>
          </a:bodyPr>
          <a:lstStyle/>
          <a:p>
            <a:r>
              <a:rPr lang="en-NZ" dirty="0"/>
              <a:t>Planning was a very important part of developing a good outcome. It helped me split up the whole project into smaller parts into components. The components nicely breaks up the long task into separate groups. Each component has a specific task and after I refined them I added all of them to my main bot, I completed 12 different components. </a:t>
            </a:r>
            <a:r>
              <a:rPr lang="en-NZ"/>
              <a:t>To plan </a:t>
            </a:r>
            <a:endParaRPr lang="en-NZ"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2457</Words>
  <Application>Microsoft Office PowerPoint</Application>
  <PresentationFormat>On-screen Show (16:9)</PresentationFormat>
  <Paragraphs>360</Paragraphs>
  <Slides>80</Slides>
  <Notes>65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80</vt:i4>
      </vt:variant>
    </vt:vector>
  </HeadingPairs>
  <TitlesOfParts>
    <vt:vector size="82"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Component 7 Printing out Order – v4 (Trello screenshot)</vt:lpstr>
      <vt:lpstr>Component 7  - Test Plan Printing out Order – v4 (?and screenshot)</vt:lpstr>
      <vt:lpstr>Component 7 Printing out Order – v5 (Trello screenshot)</vt:lpstr>
      <vt:lpstr>Component 7  - Test Plan Printing out Order – v5 (?and screenshot)</vt:lpstr>
      <vt:lpstr>Component 8 Confirming Order – v1 (Trello screenshot)</vt:lpstr>
      <vt:lpstr>Component 8 Confirming Order – v1(?and screenshot)</vt:lpstr>
      <vt:lpstr>Component 8 Confirming Order – v2 (Trello screenshot)</vt:lpstr>
      <vt:lpstr>Component 8 Confirming Order – v2(?and screenshot)</vt:lpstr>
      <vt:lpstr>Component 9 New Order or Exit– v1 (Trello screenshot)</vt:lpstr>
      <vt:lpstr>Component 9 New Order or Exit– v1(?and screenshot)</vt:lpstr>
      <vt:lpstr>Component 9 New Order or Exit– v2 (Trello screenshot)</vt:lpstr>
      <vt:lpstr>Component 9 New Order or Exit– v2(?and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cp:revision>
  <dcterms:modified xsi:type="dcterms:W3CDTF">2023-08-09T09:30:40Z</dcterms:modified>
</cp:coreProperties>
</file>